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7053263" cy="9309100"/>
  <p:custDataLst>
    <p:tags r:id="rId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>
        <p:scale>
          <a:sx n="75" d="100"/>
          <a:sy n="75" d="100"/>
        </p:scale>
        <p:origin x="-1718" y="-2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59E7207-C9F8-404E-805C-8C62FFA62FED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21188"/>
            <a:ext cx="5643563" cy="4189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02993D1-E719-433D-B551-C5E700AC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52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EBA3C-0424-4481-B34D-8E9A742B9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1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CC3DF-033F-4B6C-B47D-352E38AFC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8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377A5-E754-43A1-B389-E53F1A0D3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8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71699-9A70-45F2-AAB2-6D03CCD9D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1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31EA3-502C-4142-BCE0-11FA2C82C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53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3AE84-72D6-46CE-B5E7-0D34A33F6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1C5D4-7DC4-4A8C-B7B7-4EC687301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6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370D9-1530-4952-81EE-424744B88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8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63542-EB1A-4209-86E9-BC717847B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8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68796-AEF5-4D9D-9F32-5DDA25A04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1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3F6E9-F9DE-4CE6-BE0D-D3D4340A0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4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A6852-9155-4D54-9AF9-2EB896CF9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4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233FA-D552-4AEA-AF24-EE45675C0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F7DE-F0E2-4E6B-B254-7A4F3C46E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3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2F48EED9-4073-4DAE-9BED-8F4CDEFDC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29083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FDLI_LOGO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73050" y="5786438"/>
            <a:ext cx="60166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777777"/>
            </a:outerShdw>
          </a:effectLst>
        </p:spPr>
      </p:pic>
      <p:pic>
        <p:nvPicPr>
          <p:cNvPr id="1033" name="Picture 13" descr="Untitled-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51638"/>
            <a:ext cx="9147176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4"/>
          <p:cNvSpPr>
            <a:spLocks/>
          </p:cNvSpPr>
          <p:nvPr userDrawn="1"/>
        </p:nvSpPr>
        <p:spPr bwMode="auto">
          <a:xfrm>
            <a:off x="0" y="6804025"/>
            <a:ext cx="9153525" cy="53975"/>
          </a:xfrm>
          <a:prstGeom prst="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Center for Veterinary Medicin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05400"/>
            <a:ext cx="17526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 descr="Food and Drug Administrat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0"/>
            <a:ext cx="2133600" cy="996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7" descr="Department of Health and Human Service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81600"/>
            <a:ext cx="1371600" cy="1314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124200"/>
            <a:ext cx="65532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500" smtClean="0"/>
          </a:p>
          <a:p>
            <a:pPr>
              <a:lnSpc>
                <a:spcPct val="80000"/>
              </a:lnSpc>
            </a:pPr>
            <a:r>
              <a:rPr lang="en-US" sz="1400" smtClean="0"/>
              <a:t>Comments by</a:t>
            </a:r>
          </a:p>
          <a:p>
            <a:pPr>
              <a:lnSpc>
                <a:spcPct val="80000"/>
              </a:lnSpc>
            </a:pPr>
            <a:endParaRPr lang="en-US" sz="1400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Bernadette M. Dunham, D.V.M., Ph.D.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Director, Center for Veterinary Medicine</a:t>
            </a:r>
            <a:r>
              <a:rPr lang="en-US" sz="1400" smtClean="0"/>
              <a:t> </a:t>
            </a:r>
          </a:p>
          <a:p>
            <a:pPr>
              <a:lnSpc>
                <a:spcPct val="80000"/>
              </a:lnSpc>
            </a:pPr>
            <a:endParaRPr lang="en-US" sz="900" smtClean="0"/>
          </a:p>
          <a:p>
            <a:pPr>
              <a:lnSpc>
                <a:spcPct val="80000"/>
              </a:lnSpc>
            </a:pPr>
            <a:endParaRPr lang="en-US" sz="1600" i="1" smtClean="0"/>
          </a:p>
          <a:p>
            <a:pPr>
              <a:lnSpc>
                <a:spcPct val="80000"/>
              </a:lnSpc>
            </a:pPr>
            <a:endParaRPr lang="en-US" sz="1600" i="1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623175" cy="1219200"/>
          </a:xfrm>
        </p:spPr>
        <p:txBody>
          <a:bodyPr/>
          <a:lstStyle/>
          <a:p>
            <a:r>
              <a:rPr lang="en-US" sz="3100" b="1" smtClean="0">
                <a:latin typeface="Tahoma" pitchFamily="34" charset="0"/>
              </a:rPr>
              <a:t>Welcome to the                                       Center for Veterinary Medicine</a:t>
            </a:r>
          </a:p>
        </p:txBody>
      </p:sp>
      <p:grpSp>
        <p:nvGrpSpPr>
          <p:cNvPr id="2" name="Group 1" descr="page header"/>
          <p:cNvGrpSpPr/>
          <p:nvPr/>
        </p:nvGrpSpPr>
        <p:grpSpPr>
          <a:xfrm>
            <a:off x="0" y="0"/>
            <a:ext cx="9144000" cy="1828800"/>
            <a:chOff x="0" y="0"/>
            <a:chExt cx="9144000" cy="1828800"/>
          </a:xfrm>
        </p:grpSpPr>
        <p:pic>
          <p:nvPicPr>
            <p:cNvPr id="2053" name="Picture 3" descr="pupp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/>
            <a:stretch>
              <a:fillRect/>
            </a:stretch>
          </p:blipFill>
          <p:spPr bwMode="auto">
            <a:xfrm>
              <a:off x="0" y="0"/>
              <a:ext cx="15240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10" descr="pig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2" t="31183" r="12619" b="15921"/>
            <a:stretch>
              <a:fillRect/>
            </a:stretch>
          </p:blipFill>
          <p:spPr bwMode="auto">
            <a:xfrm>
              <a:off x="1524000" y="0"/>
              <a:ext cx="27432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8" descr="cow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0"/>
              <a:ext cx="27432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1" descr="ca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0"/>
              <a:ext cx="2133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24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Welcome to the                                       Center for Veterinary Medicine</vt:lpstr>
    </vt:vector>
  </TitlesOfParts>
  <Company>FDLI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Center for Veterinary Medicine</dc:title>
  <dc:subject>Introduction to the Center for Veterinary Medicine</dc:subject>
  <dc:creator>FDA/CVM/OD</dc:creator>
  <cp:keywords>Mission, vision, overview, introduction to CVM</cp:keywords>
  <dc:description>This presentation provides a general overview and describes the vision and mission of the Center by the Center’s Director.  It also includes a series of mini introductions by several multilingual CVM employees – in their native languages.
</dc:description>
  <cp:lastModifiedBy>Almeter, Brian </cp:lastModifiedBy>
  <cp:revision>61</cp:revision>
  <cp:lastPrinted>2013-01-17T16:45:32Z</cp:lastPrinted>
  <dcterms:created xsi:type="dcterms:W3CDTF">2009-12-18T19:25:51Z</dcterms:created>
  <dcterms:modified xsi:type="dcterms:W3CDTF">2013-03-08T20:48:36Z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