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1"/>
  </p:sldMasterIdLst>
  <p:notesMasterIdLst>
    <p:notesMasterId r:id="rId27"/>
  </p:notesMasterIdLst>
  <p:handoutMasterIdLst>
    <p:handoutMasterId r:id="rId28"/>
  </p:handoutMasterIdLst>
  <p:sldIdLst>
    <p:sldId id="256" r:id="rId2"/>
    <p:sldId id="455" r:id="rId3"/>
    <p:sldId id="507" r:id="rId4"/>
    <p:sldId id="526" r:id="rId5"/>
    <p:sldId id="527" r:id="rId6"/>
    <p:sldId id="530" r:id="rId7"/>
    <p:sldId id="531" r:id="rId8"/>
    <p:sldId id="529" r:id="rId9"/>
    <p:sldId id="539" r:id="rId10"/>
    <p:sldId id="509" r:id="rId11"/>
    <p:sldId id="511" r:id="rId12"/>
    <p:sldId id="510" r:id="rId13"/>
    <p:sldId id="532" r:id="rId14"/>
    <p:sldId id="534" r:id="rId15"/>
    <p:sldId id="535" r:id="rId16"/>
    <p:sldId id="513" r:id="rId17"/>
    <p:sldId id="536" r:id="rId18"/>
    <p:sldId id="533" r:id="rId19"/>
    <p:sldId id="537" r:id="rId20"/>
    <p:sldId id="523" r:id="rId21"/>
    <p:sldId id="538" r:id="rId22"/>
    <p:sldId id="482" r:id="rId23"/>
    <p:sldId id="504" r:id="rId24"/>
    <p:sldId id="483" r:id="rId25"/>
    <p:sldId id="484" r:id="rId26"/>
  </p:sldIdLst>
  <p:sldSz cx="9144000" cy="6858000" type="screen4x3"/>
  <p:notesSz cx="6858000" cy="9296400"/>
  <p:custDataLst>
    <p:tags r:id="rId29"/>
  </p:custDataLst>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66FF"/>
    <a:srgbClr val="FF3300"/>
    <a:srgbClr val="6600CC"/>
    <a:srgbClr val="6600FF"/>
    <a:srgbClr val="FF9900"/>
    <a:srgbClr val="FF0000"/>
    <a:srgbClr val="0000FF"/>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27897" autoAdjust="0"/>
    <p:restoredTop sz="86429" autoAdjust="0"/>
  </p:normalViewPr>
  <p:slideViewPr>
    <p:cSldViewPr>
      <p:cViewPr>
        <p:scale>
          <a:sx n="80" d="100"/>
          <a:sy n="80" d="100"/>
        </p:scale>
        <p:origin x="-2107" y="-288"/>
      </p:cViewPr>
      <p:guideLst>
        <p:guide orient="horz" pos="2160"/>
        <p:guide pos="2880"/>
      </p:guideLst>
    </p:cSldViewPr>
  </p:slideViewPr>
  <p:outlineViewPr>
    <p:cViewPr>
      <p:scale>
        <a:sx n="33" d="100"/>
        <a:sy n="33" d="100"/>
      </p:scale>
      <p:origin x="0" y="17454"/>
    </p:cViewPr>
  </p:outlineViewPr>
  <p:notesTextViewPr>
    <p:cViewPr>
      <p:scale>
        <a:sx n="100" d="100"/>
        <a:sy n="100" d="100"/>
      </p:scale>
      <p:origin x="0" y="0"/>
    </p:cViewPr>
  </p:notesTextViewPr>
  <p:sorterViewPr>
    <p:cViewPr>
      <p:scale>
        <a:sx n="75" d="100"/>
        <a:sy n="75" d="100"/>
      </p:scale>
      <p:origin x="0" y="12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1490"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p>
        </p:txBody>
      </p:sp>
      <p:sp>
        <p:nvSpPr>
          <p:cNvPr id="191491" name="Rectangle 3"/>
          <p:cNvSpPr>
            <a:spLocks noGrp="1" noChangeArrowheads="1"/>
          </p:cNvSpPr>
          <p:nvPr>
            <p:ph type="dt" sz="quarter"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191492" name="Rectangle 4"/>
          <p:cNvSpPr>
            <a:spLocks noGrp="1" noChangeArrowheads="1"/>
          </p:cNvSpPr>
          <p:nvPr>
            <p:ph type="ftr" sz="quarter" idx="2"/>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p>
        </p:txBody>
      </p:sp>
      <p:sp>
        <p:nvSpPr>
          <p:cNvPr id="191493" name="Rectangle 5"/>
          <p:cNvSpPr>
            <a:spLocks noGrp="1" noChangeArrowheads="1"/>
          </p:cNvSpPr>
          <p:nvPr>
            <p:ph type="sldNum" sz="quarter" idx="3"/>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2B1AF79F-46F3-4B64-B48D-202CF1BEEE11}" type="slidenum">
              <a:rPr lang="en-US"/>
              <a:pPr>
                <a:defRPr/>
              </a:pPr>
              <a:t>‹#›</a:t>
            </a:fld>
            <a:endParaRPr lang="en-US"/>
          </a:p>
        </p:txBody>
      </p:sp>
    </p:spTree>
    <p:extLst>
      <p:ext uri="{BB962C8B-B14F-4D97-AF65-F5344CB8AC3E}">
        <p14:creationId xmlns:p14="http://schemas.microsoft.com/office/powerpoint/2010/main" val="21184537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6898"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p>
        </p:txBody>
      </p:sp>
      <p:sp>
        <p:nvSpPr>
          <p:cNvPr id="336899" name="Rectangle 3"/>
          <p:cNvSpPr>
            <a:spLocks noGrp="1" noChangeArrowheads="1"/>
          </p:cNvSpPr>
          <p:nvPr>
            <p:ph type="dt"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28676" name="Rectangle 4"/>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6901" name="Rectangle 5"/>
          <p:cNvSpPr>
            <a:spLocks noGrp="1" noChangeArrowheads="1"/>
          </p:cNvSpPr>
          <p:nvPr>
            <p:ph type="body" sz="quarter" idx="3"/>
          </p:nvPr>
        </p:nvSpPr>
        <p:spPr bwMode="auto">
          <a:xfrm>
            <a:off x="685800" y="4416425"/>
            <a:ext cx="548640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36902" name="Rectangle 6"/>
          <p:cNvSpPr>
            <a:spLocks noGrp="1" noChangeArrowheads="1"/>
          </p:cNvSpPr>
          <p:nvPr>
            <p:ph type="ftr" sz="quarter" idx="4"/>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p>
        </p:txBody>
      </p:sp>
      <p:sp>
        <p:nvSpPr>
          <p:cNvPr id="336903" name="Rectangle 7"/>
          <p:cNvSpPr>
            <a:spLocks noGrp="1" noChangeArrowheads="1"/>
          </p:cNvSpPr>
          <p:nvPr>
            <p:ph type="sldNum" sz="quarter" idx="5"/>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3E3BC1C8-8029-40E7-8FD6-DB8F955283EB}" type="slidenum">
              <a:rPr lang="en-US"/>
              <a:pPr>
                <a:defRPr/>
              </a:pPr>
              <a:t>‹#›</a:t>
            </a:fld>
            <a:endParaRPr lang="en-US"/>
          </a:p>
        </p:txBody>
      </p:sp>
    </p:spTree>
    <p:extLst>
      <p:ext uri="{BB962C8B-B14F-4D97-AF65-F5344CB8AC3E}">
        <p14:creationId xmlns:p14="http://schemas.microsoft.com/office/powerpoint/2010/main" val="10096758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CC6C2082-3C5F-4FC5-90DA-BDF5025AB267}" type="slidenum">
              <a:rPr lang="en-US"/>
              <a:pPr eaLnBrk="1" hangingPunct="1"/>
              <a:t>2</a:t>
            </a:fld>
            <a:endParaRPr lang="en-US"/>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9E80EFB5-2550-4708-A636-6959556771BD}" type="slidenum">
              <a:rPr lang="en-US"/>
              <a:pPr eaLnBrk="1" hangingPunct="1"/>
              <a:t>5</a:t>
            </a:fld>
            <a:endParaRPr lang="en-US"/>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Mention that we sometimes accept foreign studies, depending on the indication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AFC89560-FDC4-4BFD-A527-7BDD6970CD96}" type="slidenum">
              <a:rPr lang="en-US"/>
              <a:pPr eaLnBrk="1" hangingPunct="1"/>
              <a:t>8</a:t>
            </a:fld>
            <a:endParaRPr lang="en-US"/>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both small in vivo and field studies are typically done for anthelmintics</a:t>
            </a:r>
          </a:p>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68A6D8D0-403E-4041-A84E-8D7ED1197E78}" type="slidenum">
              <a:rPr lang="en-US"/>
              <a:pPr eaLnBrk="1" hangingPunct="1"/>
              <a:t>21</a:t>
            </a:fld>
            <a:endParaRPr lang="en-US"/>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Appropriate variables will be determined by things such as:</a:t>
            </a:r>
          </a:p>
          <a:p>
            <a:pPr lvl="1" eaLnBrk="1" hangingPunct="1"/>
            <a:r>
              <a:rPr lang="en-US" smtClean="0"/>
              <a:t>Study design</a:t>
            </a:r>
          </a:p>
          <a:p>
            <a:pPr lvl="1" eaLnBrk="1" hangingPunct="1"/>
            <a:r>
              <a:rPr lang="en-US" smtClean="0"/>
              <a:t>Target pathogen and its associated disease</a:t>
            </a:r>
          </a:p>
          <a:p>
            <a:pPr lvl="1" eaLnBrk="1" hangingPunct="1"/>
            <a:r>
              <a:rPr lang="en-US" smtClean="0"/>
              <a:t>Target species/class</a:t>
            </a:r>
          </a:p>
          <a:p>
            <a:pPr lvl="1" eaLnBrk="1" hangingPunct="1"/>
            <a:r>
              <a:rPr lang="en-US" smtClean="0"/>
              <a:t>Test article</a:t>
            </a:r>
          </a:p>
          <a:p>
            <a:pPr lvl="1" eaLnBrk="1" hangingPunct="1"/>
            <a:r>
              <a:rPr lang="en-US" smtClean="0"/>
              <a:t>The indication</a:t>
            </a:r>
          </a:p>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6413"/>
            <a:chOff x="0" y="0"/>
            <a:chExt cx="5760" cy="4319"/>
          </a:xfrm>
        </p:grpSpPr>
        <p:sp>
          <p:nvSpPr>
            <p:cNvPr id="5"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a:defRPr/>
              </a:pPr>
              <a:endParaRPr lang="en-US"/>
            </a:p>
          </p:txBody>
        </p:sp>
        <p:sp>
          <p:nvSpPr>
            <p:cNvPr id="6"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n-US"/>
            </a:p>
          </p:txBody>
        </p:sp>
        <p:sp>
          <p:nvSpPr>
            <p:cNvPr id="7"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a:defRPr/>
              </a:pPr>
              <a:endParaRPr lang="en-US"/>
            </a:p>
          </p:txBody>
        </p:sp>
        <p:sp>
          <p:nvSpPr>
            <p:cNvPr id="8"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p>
          </p:txBody>
        </p:sp>
        <p:sp>
          <p:nvSpPr>
            <p:cNvPr id="9"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a:defRPr/>
              </a:pPr>
              <a:endParaRPr lang="en-US"/>
            </a:p>
          </p:txBody>
        </p:sp>
        <p:sp>
          <p:nvSpPr>
            <p:cNvPr id="10" name="Freeform 8"/>
            <p:cNvSpPr>
              <a:spLocks/>
            </p:cNvSpPr>
            <p:nvPr/>
          </p:nvSpPr>
          <p:spPr bwMode="hidden">
            <a:xfrm>
              <a:off x="4784" y="3702"/>
              <a:ext cx="974" cy="101"/>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pPr>
                <a:defRPr/>
              </a:pPr>
              <a:endParaRPr lang="en-US"/>
            </a:p>
          </p:txBody>
        </p:sp>
        <p:sp>
          <p:nvSpPr>
            <p:cNvPr id="11"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pPr>
                <a:defRPr/>
              </a:pPr>
              <a:endParaRPr lang="en-US"/>
            </a:p>
          </p:txBody>
        </p:sp>
        <p:sp>
          <p:nvSpPr>
            <p:cNvPr id="12"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n-US"/>
            </a:p>
          </p:txBody>
        </p:sp>
        <p:sp>
          <p:nvSpPr>
            <p:cNvPr id="13"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pPr>
                <a:defRPr/>
              </a:pPr>
              <a:endParaRPr lang="en-US"/>
            </a:p>
          </p:txBody>
        </p:sp>
        <p:sp>
          <p:nvSpPr>
            <p:cNvPr id="14"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a:defRPr/>
              </a:pPr>
              <a:endParaRPr lang="en-US"/>
            </a:p>
          </p:txBody>
        </p:sp>
        <p:sp>
          <p:nvSpPr>
            <p:cNvPr id="15"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pPr>
                <a:defRPr/>
              </a:pPr>
              <a:endParaRPr lang="en-US"/>
            </a:p>
          </p:txBody>
        </p:sp>
        <p:sp>
          <p:nvSpPr>
            <p:cNvPr id="16"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a:defRPr/>
              </a:pPr>
              <a:endParaRPr lang="en-US"/>
            </a:p>
          </p:txBody>
        </p:sp>
        <p:sp>
          <p:nvSpPr>
            <p:cNvPr id="17" name="Freeform 15"/>
            <p:cNvSpPr>
              <a:spLocks/>
            </p:cNvSpPr>
            <p:nvPr/>
          </p:nvSpPr>
          <p:spPr bwMode="hidden">
            <a:xfrm>
              <a:off x="5030" y="3049"/>
              <a:ext cx="728" cy="318"/>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p>
          </p:txBody>
        </p:sp>
        <p:sp>
          <p:nvSpPr>
            <p:cNvPr id="18"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a:defRPr/>
              </a:pPr>
              <a:endParaRPr lang="en-US"/>
            </a:p>
          </p:txBody>
        </p:sp>
        <p:sp>
          <p:nvSpPr>
            <p:cNvPr id="19"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a:defRPr/>
              </a:pPr>
              <a:endParaRPr lang="en-US"/>
            </a:p>
          </p:txBody>
        </p:sp>
        <p:sp>
          <p:nvSpPr>
            <p:cNvPr id="20"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a:defRPr/>
              </a:pPr>
              <a:endParaRPr lang="en-US"/>
            </a:p>
          </p:txBody>
        </p:sp>
        <p:sp>
          <p:nvSpPr>
            <p:cNvPr id="21"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pPr>
                <a:defRPr/>
              </a:pPr>
              <a:endParaRPr lang="en-US"/>
            </a:p>
          </p:txBody>
        </p:sp>
        <p:sp>
          <p:nvSpPr>
            <p:cNvPr id="22"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a:defRPr/>
              </a:pPr>
              <a:endParaRPr lang="en-US"/>
            </a:p>
          </p:txBody>
        </p:sp>
        <p:sp>
          <p:nvSpPr>
            <p:cNvPr id="23" name="Freeform 21"/>
            <p:cNvSpPr>
              <a:spLocks/>
            </p:cNvSpPr>
            <p:nvPr/>
          </p:nvSpPr>
          <p:spPr bwMode="hidden">
            <a:xfrm>
              <a:off x="5626" y="2534"/>
              <a:ext cx="132" cy="132"/>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pPr>
                <a:defRPr/>
              </a:pPr>
              <a:endParaRPr lang="en-US"/>
            </a:p>
          </p:txBody>
        </p:sp>
        <p:sp>
          <p:nvSpPr>
            <p:cNvPr id="24"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a:defRPr/>
              </a:pPr>
              <a:endParaRPr lang="en-US"/>
            </a:p>
          </p:txBody>
        </p:sp>
        <p:sp>
          <p:nvSpPr>
            <p:cNvPr id="25"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a:defRPr/>
              </a:pPr>
              <a:endParaRPr lang="en-US"/>
            </a:p>
          </p:txBody>
        </p:sp>
        <p:sp>
          <p:nvSpPr>
            <p:cNvPr id="26"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a:defRPr/>
              </a:pPr>
              <a:endParaRPr lang="en-US"/>
            </a:p>
          </p:txBody>
        </p:sp>
        <p:sp>
          <p:nvSpPr>
            <p:cNvPr id="27" name="Freeform 25"/>
            <p:cNvSpPr>
              <a:spLocks/>
            </p:cNvSpPr>
            <p:nvPr/>
          </p:nvSpPr>
          <p:spPr bwMode="hidden">
            <a:xfrm>
              <a:off x="5603" y="850"/>
              <a:ext cx="155" cy="516"/>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pPr>
                <a:defRPr/>
              </a:pPr>
              <a:endParaRPr lang="en-US"/>
            </a:p>
          </p:txBody>
        </p:sp>
        <p:sp>
          <p:nvSpPr>
            <p:cNvPr id="28"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a:defRPr/>
              </a:pPr>
              <a:endParaRPr lang="en-US"/>
            </a:p>
          </p:txBody>
        </p:sp>
        <p:sp>
          <p:nvSpPr>
            <p:cNvPr id="29"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en-US"/>
            </a:p>
          </p:txBody>
        </p:sp>
        <p:sp>
          <p:nvSpPr>
            <p:cNvPr id="30"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pPr>
                <a:defRPr/>
              </a:pPr>
              <a:endParaRPr lang="en-US"/>
            </a:p>
          </p:txBody>
        </p:sp>
        <p:sp>
          <p:nvSpPr>
            <p:cNvPr id="31"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a:defRPr/>
              </a:pPr>
              <a:endParaRPr lang="en-US"/>
            </a:p>
          </p:txBody>
        </p:sp>
        <p:sp>
          <p:nvSpPr>
            <p:cNvPr id="32"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pPr>
                <a:defRPr/>
              </a:pPr>
              <a:endParaRPr lang="en-US"/>
            </a:p>
          </p:txBody>
        </p:sp>
        <p:sp>
          <p:nvSpPr>
            <p:cNvPr id="33"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n-US"/>
            </a:p>
          </p:txBody>
        </p:sp>
        <p:sp>
          <p:nvSpPr>
            <p:cNvPr id="34"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a:defRPr/>
              </a:pPr>
              <a:endParaRPr lang="en-US"/>
            </a:p>
          </p:txBody>
        </p:sp>
        <p:sp>
          <p:nvSpPr>
            <p:cNvPr id="35"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a:defRPr/>
              </a:pPr>
              <a:endParaRPr lang="en-US"/>
            </a:p>
          </p:txBody>
        </p:sp>
        <p:sp>
          <p:nvSpPr>
            <p:cNvPr id="36"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a:p>
          </p:txBody>
        </p:sp>
        <p:sp>
          <p:nvSpPr>
            <p:cNvPr id="37"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en-US"/>
            </a:p>
          </p:txBody>
        </p:sp>
        <p:sp>
          <p:nvSpPr>
            <p:cNvPr id="38"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a:defRPr/>
              </a:pPr>
              <a:endParaRPr lang="en-US"/>
            </a:p>
          </p:txBody>
        </p:sp>
        <p:sp>
          <p:nvSpPr>
            <p:cNvPr id="39"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a:defRPr/>
              </a:pPr>
              <a:endParaRPr lang="en-US"/>
            </a:p>
          </p:txBody>
        </p:sp>
        <p:sp>
          <p:nvSpPr>
            <p:cNvPr id="40"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a:defRPr/>
              </a:pPr>
              <a:endParaRPr lang="en-US"/>
            </a:p>
          </p:txBody>
        </p:sp>
        <p:grpSp>
          <p:nvGrpSpPr>
            <p:cNvPr id="41" name="Group 39"/>
            <p:cNvGrpSpPr>
              <a:grpSpLocks/>
            </p:cNvGrpSpPr>
            <p:nvPr userDrawn="1"/>
          </p:nvGrpSpPr>
          <p:grpSpPr bwMode="auto">
            <a:xfrm>
              <a:off x="0" y="1632"/>
              <a:ext cx="5758" cy="1858"/>
              <a:chOff x="0" y="1632"/>
              <a:chExt cx="5758" cy="1858"/>
            </a:xfrm>
          </p:grpSpPr>
          <p:sp>
            <p:nvSpPr>
              <p:cNvPr id="42"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n-US"/>
              </a:p>
            </p:txBody>
          </p:sp>
          <p:sp>
            <p:nvSpPr>
              <p:cNvPr id="43"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a:defRPr/>
                </a:pPr>
                <a:endParaRPr lang="en-US"/>
              </a:p>
            </p:txBody>
          </p:sp>
        </p:grpSp>
      </p:grpSp>
      <p:sp>
        <p:nvSpPr>
          <p:cNvPr id="232490" name="Rectangle 42"/>
          <p:cNvSpPr>
            <a:spLocks noGrp="1" noChangeArrowheads="1"/>
          </p:cNvSpPr>
          <p:nvPr>
            <p:ph type="ctrTitle" sz="quarter"/>
          </p:nvPr>
        </p:nvSpPr>
        <p:spPr>
          <a:xfrm>
            <a:off x="457200" y="1600200"/>
            <a:ext cx="8229600" cy="1828800"/>
          </a:xfrm>
        </p:spPr>
        <p:txBody>
          <a:bodyPr/>
          <a:lstStyle>
            <a:lvl1pPr>
              <a:defRPr sz="4800"/>
            </a:lvl1pPr>
          </a:lstStyle>
          <a:p>
            <a:r>
              <a:rPr lang="en-US"/>
              <a:t>Click to edit Master title style</a:t>
            </a:r>
          </a:p>
        </p:txBody>
      </p:sp>
      <p:sp>
        <p:nvSpPr>
          <p:cNvPr id="232491" name="Rectangle 4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sz="3600"/>
            </a:lvl1pPr>
          </a:lstStyle>
          <a:p>
            <a:r>
              <a:rPr lang="en-US"/>
              <a:t>Click to edit Master subtitle style</a:t>
            </a:r>
          </a:p>
        </p:txBody>
      </p:sp>
      <p:sp>
        <p:nvSpPr>
          <p:cNvPr id="44" name="Rectangle 44"/>
          <p:cNvSpPr>
            <a:spLocks noGrp="1" noChangeArrowheads="1"/>
          </p:cNvSpPr>
          <p:nvPr>
            <p:ph type="dt" sz="quarter" idx="10"/>
          </p:nvPr>
        </p:nvSpPr>
        <p:spPr/>
        <p:txBody>
          <a:bodyPr/>
          <a:lstStyle>
            <a:lvl1pPr>
              <a:defRPr smtClean="0"/>
            </a:lvl1pPr>
          </a:lstStyle>
          <a:p>
            <a:pPr>
              <a:defRPr/>
            </a:pPr>
            <a:endParaRPr lang="en-US"/>
          </a:p>
        </p:txBody>
      </p:sp>
      <p:sp>
        <p:nvSpPr>
          <p:cNvPr id="45" name="Rectangle 45"/>
          <p:cNvSpPr>
            <a:spLocks noGrp="1" noChangeArrowheads="1"/>
          </p:cNvSpPr>
          <p:nvPr>
            <p:ph type="ftr" sz="quarter" idx="11"/>
          </p:nvPr>
        </p:nvSpPr>
        <p:spPr/>
        <p:txBody>
          <a:bodyPr/>
          <a:lstStyle>
            <a:lvl1pPr>
              <a:defRPr smtClean="0"/>
            </a:lvl1pPr>
          </a:lstStyle>
          <a:p>
            <a:pPr>
              <a:defRPr/>
            </a:pPr>
            <a:endParaRPr lang="en-US"/>
          </a:p>
        </p:txBody>
      </p:sp>
      <p:sp>
        <p:nvSpPr>
          <p:cNvPr id="46" name="Rectangle 46"/>
          <p:cNvSpPr>
            <a:spLocks noGrp="1" noChangeArrowheads="1"/>
          </p:cNvSpPr>
          <p:nvPr>
            <p:ph type="sldNum" sz="quarter" idx="12"/>
          </p:nvPr>
        </p:nvSpPr>
        <p:spPr/>
        <p:txBody>
          <a:bodyPr/>
          <a:lstStyle>
            <a:lvl1pPr>
              <a:defRPr smtClean="0"/>
            </a:lvl1pPr>
          </a:lstStyle>
          <a:p>
            <a:pPr>
              <a:defRPr/>
            </a:pPr>
            <a:fld id="{770FCC15-73E8-48F4-879D-4909ACABADE7}" type="slidenum">
              <a:rPr lang="en-US"/>
              <a:pPr>
                <a:defRPr/>
              </a:pPr>
              <a:t>‹#›</a:t>
            </a:fld>
            <a:endParaRPr lang="en-US"/>
          </a:p>
        </p:txBody>
      </p:sp>
    </p:spTree>
    <p:extLst>
      <p:ext uri="{BB962C8B-B14F-4D97-AF65-F5344CB8AC3E}">
        <p14:creationId xmlns:p14="http://schemas.microsoft.com/office/powerpoint/2010/main" val="947340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4"/>
          <p:cNvSpPr>
            <a:spLocks noGrp="1" noChangeArrowheads="1"/>
          </p:cNvSpPr>
          <p:nvPr>
            <p:ph type="dt" sz="half" idx="10"/>
          </p:nvPr>
        </p:nvSpPr>
        <p:spPr>
          <a:ln/>
        </p:spPr>
        <p:txBody>
          <a:bodyPr/>
          <a:lstStyle>
            <a:lvl1pPr>
              <a:defRPr/>
            </a:lvl1pPr>
          </a:lstStyle>
          <a:p>
            <a:pPr>
              <a:defRPr/>
            </a:pPr>
            <a:endParaRPr lang="en-US"/>
          </a:p>
        </p:txBody>
      </p:sp>
      <p:sp>
        <p:nvSpPr>
          <p:cNvPr id="5" name="Rectangle 45"/>
          <p:cNvSpPr>
            <a:spLocks noGrp="1" noChangeArrowheads="1"/>
          </p:cNvSpPr>
          <p:nvPr>
            <p:ph type="ftr" sz="quarter" idx="11"/>
          </p:nvPr>
        </p:nvSpPr>
        <p:spPr>
          <a:ln/>
        </p:spPr>
        <p:txBody>
          <a:bodyPr/>
          <a:lstStyle>
            <a:lvl1pPr>
              <a:defRPr/>
            </a:lvl1pPr>
          </a:lstStyle>
          <a:p>
            <a:pPr>
              <a:defRPr/>
            </a:pPr>
            <a:endParaRPr lang="en-US"/>
          </a:p>
        </p:txBody>
      </p:sp>
      <p:sp>
        <p:nvSpPr>
          <p:cNvPr id="6" name="Rectangle 46"/>
          <p:cNvSpPr>
            <a:spLocks noGrp="1" noChangeArrowheads="1"/>
          </p:cNvSpPr>
          <p:nvPr>
            <p:ph type="sldNum" sz="quarter" idx="12"/>
          </p:nvPr>
        </p:nvSpPr>
        <p:spPr>
          <a:ln/>
        </p:spPr>
        <p:txBody>
          <a:bodyPr/>
          <a:lstStyle>
            <a:lvl1pPr>
              <a:defRPr/>
            </a:lvl1pPr>
          </a:lstStyle>
          <a:p>
            <a:pPr>
              <a:defRPr/>
            </a:pPr>
            <a:fld id="{20846F99-107E-4348-8E4F-51E5571201A9}" type="slidenum">
              <a:rPr lang="en-US"/>
              <a:pPr>
                <a:defRPr/>
              </a:pPr>
              <a:t>‹#›</a:t>
            </a:fld>
            <a:endParaRPr lang="en-US"/>
          </a:p>
        </p:txBody>
      </p:sp>
    </p:spTree>
    <p:extLst>
      <p:ext uri="{BB962C8B-B14F-4D97-AF65-F5344CB8AC3E}">
        <p14:creationId xmlns:p14="http://schemas.microsoft.com/office/powerpoint/2010/main" val="20302689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4"/>
          <p:cNvSpPr>
            <a:spLocks noGrp="1" noChangeArrowheads="1"/>
          </p:cNvSpPr>
          <p:nvPr>
            <p:ph type="dt" sz="half" idx="10"/>
          </p:nvPr>
        </p:nvSpPr>
        <p:spPr>
          <a:ln/>
        </p:spPr>
        <p:txBody>
          <a:bodyPr/>
          <a:lstStyle>
            <a:lvl1pPr>
              <a:defRPr/>
            </a:lvl1pPr>
          </a:lstStyle>
          <a:p>
            <a:pPr>
              <a:defRPr/>
            </a:pPr>
            <a:endParaRPr lang="en-US"/>
          </a:p>
        </p:txBody>
      </p:sp>
      <p:sp>
        <p:nvSpPr>
          <p:cNvPr id="5" name="Rectangle 45"/>
          <p:cNvSpPr>
            <a:spLocks noGrp="1" noChangeArrowheads="1"/>
          </p:cNvSpPr>
          <p:nvPr>
            <p:ph type="ftr" sz="quarter" idx="11"/>
          </p:nvPr>
        </p:nvSpPr>
        <p:spPr>
          <a:ln/>
        </p:spPr>
        <p:txBody>
          <a:bodyPr/>
          <a:lstStyle>
            <a:lvl1pPr>
              <a:defRPr/>
            </a:lvl1pPr>
          </a:lstStyle>
          <a:p>
            <a:pPr>
              <a:defRPr/>
            </a:pPr>
            <a:endParaRPr lang="en-US"/>
          </a:p>
        </p:txBody>
      </p:sp>
      <p:sp>
        <p:nvSpPr>
          <p:cNvPr id="6" name="Rectangle 46"/>
          <p:cNvSpPr>
            <a:spLocks noGrp="1" noChangeArrowheads="1"/>
          </p:cNvSpPr>
          <p:nvPr>
            <p:ph type="sldNum" sz="quarter" idx="12"/>
          </p:nvPr>
        </p:nvSpPr>
        <p:spPr>
          <a:ln/>
        </p:spPr>
        <p:txBody>
          <a:bodyPr/>
          <a:lstStyle>
            <a:lvl1pPr>
              <a:defRPr/>
            </a:lvl1pPr>
          </a:lstStyle>
          <a:p>
            <a:pPr>
              <a:defRPr/>
            </a:pPr>
            <a:fld id="{BC56ACF6-6C9E-48BC-816B-79712009BA1C}" type="slidenum">
              <a:rPr lang="en-US"/>
              <a:pPr>
                <a:defRPr/>
              </a:pPr>
              <a:t>‹#›</a:t>
            </a:fld>
            <a:endParaRPr lang="en-US"/>
          </a:p>
        </p:txBody>
      </p:sp>
    </p:spTree>
    <p:extLst>
      <p:ext uri="{BB962C8B-B14F-4D97-AF65-F5344CB8AC3E}">
        <p14:creationId xmlns:p14="http://schemas.microsoft.com/office/powerpoint/2010/main" val="26634602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4"/>
          <p:cNvSpPr>
            <a:spLocks noGrp="1" noChangeArrowheads="1"/>
          </p:cNvSpPr>
          <p:nvPr>
            <p:ph type="dt" sz="half" idx="10"/>
          </p:nvPr>
        </p:nvSpPr>
        <p:spPr>
          <a:ln/>
        </p:spPr>
        <p:txBody>
          <a:bodyPr/>
          <a:lstStyle>
            <a:lvl1pPr>
              <a:defRPr/>
            </a:lvl1pPr>
          </a:lstStyle>
          <a:p>
            <a:pPr>
              <a:defRPr/>
            </a:pPr>
            <a:endParaRPr lang="en-US"/>
          </a:p>
        </p:txBody>
      </p:sp>
      <p:sp>
        <p:nvSpPr>
          <p:cNvPr id="5" name="Rectangle 45"/>
          <p:cNvSpPr>
            <a:spLocks noGrp="1" noChangeArrowheads="1"/>
          </p:cNvSpPr>
          <p:nvPr>
            <p:ph type="ftr" sz="quarter" idx="11"/>
          </p:nvPr>
        </p:nvSpPr>
        <p:spPr>
          <a:ln/>
        </p:spPr>
        <p:txBody>
          <a:bodyPr/>
          <a:lstStyle>
            <a:lvl1pPr>
              <a:defRPr/>
            </a:lvl1pPr>
          </a:lstStyle>
          <a:p>
            <a:pPr>
              <a:defRPr/>
            </a:pPr>
            <a:endParaRPr lang="en-US"/>
          </a:p>
        </p:txBody>
      </p:sp>
      <p:sp>
        <p:nvSpPr>
          <p:cNvPr id="6" name="Rectangle 46"/>
          <p:cNvSpPr>
            <a:spLocks noGrp="1" noChangeArrowheads="1"/>
          </p:cNvSpPr>
          <p:nvPr>
            <p:ph type="sldNum" sz="quarter" idx="12"/>
          </p:nvPr>
        </p:nvSpPr>
        <p:spPr>
          <a:ln/>
        </p:spPr>
        <p:txBody>
          <a:bodyPr/>
          <a:lstStyle>
            <a:lvl1pPr>
              <a:defRPr/>
            </a:lvl1pPr>
          </a:lstStyle>
          <a:p>
            <a:pPr>
              <a:defRPr/>
            </a:pPr>
            <a:fld id="{BE211CD6-AC84-490F-AFFA-15B3E09E5E05}" type="slidenum">
              <a:rPr lang="en-US"/>
              <a:pPr>
                <a:defRPr/>
              </a:pPr>
              <a:t>‹#›</a:t>
            </a:fld>
            <a:endParaRPr lang="en-US"/>
          </a:p>
        </p:txBody>
      </p:sp>
    </p:spTree>
    <p:extLst>
      <p:ext uri="{BB962C8B-B14F-4D97-AF65-F5344CB8AC3E}">
        <p14:creationId xmlns:p14="http://schemas.microsoft.com/office/powerpoint/2010/main" val="147143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4"/>
          <p:cNvSpPr>
            <a:spLocks noGrp="1" noChangeArrowheads="1"/>
          </p:cNvSpPr>
          <p:nvPr>
            <p:ph type="dt" sz="half" idx="10"/>
          </p:nvPr>
        </p:nvSpPr>
        <p:spPr>
          <a:ln/>
        </p:spPr>
        <p:txBody>
          <a:bodyPr/>
          <a:lstStyle>
            <a:lvl1pPr>
              <a:defRPr/>
            </a:lvl1pPr>
          </a:lstStyle>
          <a:p>
            <a:pPr>
              <a:defRPr/>
            </a:pPr>
            <a:endParaRPr lang="en-US"/>
          </a:p>
        </p:txBody>
      </p:sp>
      <p:sp>
        <p:nvSpPr>
          <p:cNvPr id="5" name="Rectangle 45"/>
          <p:cNvSpPr>
            <a:spLocks noGrp="1" noChangeArrowheads="1"/>
          </p:cNvSpPr>
          <p:nvPr>
            <p:ph type="ftr" sz="quarter" idx="11"/>
          </p:nvPr>
        </p:nvSpPr>
        <p:spPr>
          <a:ln/>
        </p:spPr>
        <p:txBody>
          <a:bodyPr/>
          <a:lstStyle>
            <a:lvl1pPr>
              <a:defRPr/>
            </a:lvl1pPr>
          </a:lstStyle>
          <a:p>
            <a:pPr>
              <a:defRPr/>
            </a:pPr>
            <a:endParaRPr lang="en-US"/>
          </a:p>
        </p:txBody>
      </p:sp>
      <p:sp>
        <p:nvSpPr>
          <p:cNvPr id="6" name="Rectangle 46"/>
          <p:cNvSpPr>
            <a:spLocks noGrp="1" noChangeArrowheads="1"/>
          </p:cNvSpPr>
          <p:nvPr>
            <p:ph type="sldNum" sz="quarter" idx="12"/>
          </p:nvPr>
        </p:nvSpPr>
        <p:spPr>
          <a:ln/>
        </p:spPr>
        <p:txBody>
          <a:bodyPr/>
          <a:lstStyle>
            <a:lvl1pPr>
              <a:defRPr/>
            </a:lvl1pPr>
          </a:lstStyle>
          <a:p>
            <a:pPr>
              <a:defRPr/>
            </a:pPr>
            <a:fld id="{3E51E330-6DEC-4391-9035-3B36980A2EE0}" type="slidenum">
              <a:rPr lang="en-US"/>
              <a:pPr>
                <a:defRPr/>
              </a:pPr>
              <a:t>‹#›</a:t>
            </a:fld>
            <a:endParaRPr lang="en-US"/>
          </a:p>
        </p:txBody>
      </p:sp>
    </p:spTree>
    <p:extLst>
      <p:ext uri="{BB962C8B-B14F-4D97-AF65-F5344CB8AC3E}">
        <p14:creationId xmlns:p14="http://schemas.microsoft.com/office/powerpoint/2010/main" val="1609880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4"/>
          <p:cNvSpPr>
            <a:spLocks noGrp="1" noChangeArrowheads="1"/>
          </p:cNvSpPr>
          <p:nvPr>
            <p:ph type="dt" sz="half" idx="10"/>
          </p:nvPr>
        </p:nvSpPr>
        <p:spPr>
          <a:ln/>
        </p:spPr>
        <p:txBody>
          <a:bodyPr/>
          <a:lstStyle>
            <a:lvl1pPr>
              <a:defRPr/>
            </a:lvl1pPr>
          </a:lstStyle>
          <a:p>
            <a:pPr>
              <a:defRPr/>
            </a:pPr>
            <a:endParaRPr lang="en-US"/>
          </a:p>
        </p:txBody>
      </p:sp>
      <p:sp>
        <p:nvSpPr>
          <p:cNvPr id="6" name="Rectangle 45"/>
          <p:cNvSpPr>
            <a:spLocks noGrp="1" noChangeArrowheads="1"/>
          </p:cNvSpPr>
          <p:nvPr>
            <p:ph type="ftr" sz="quarter" idx="11"/>
          </p:nvPr>
        </p:nvSpPr>
        <p:spPr>
          <a:ln/>
        </p:spPr>
        <p:txBody>
          <a:bodyPr/>
          <a:lstStyle>
            <a:lvl1pPr>
              <a:defRPr/>
            </a:lvl1pPr>
          </a:lstStyle>
          <a:p>
            <a:pPr>
              <a:defRPr/>
            </a:pPr>
            <a:endParaRPr lang="en-US"/>
          </a:p>
        </p:txBody>
      </p:sp>
      <p:sp>
        <p:nvSpPr>
          <p:cNvPr id="7" name="Rectangle 46"/>
          <p:cNvSpPr>
            <a:spLocks noGrp="1" noChangeArrowheads="1"/>
          </p:cNvSpPr>
          <p:nvPr>
            <p:ph type="sldNum" sz="quarter" idx="12"/>
          </p:nvPr>
        </p:nvSpPr>
        <p:spPr>
          <a:ln/>
        </p:spPr>
        <p:txBody>
          <a:bodyPr/>
          <a:lstStyle>
            <a:lvl1pPr>
              <a:defRPr/>
            </a:lvl1pPr>
          </a:lstStyle>
          <a:p>
            <a:pPr>
              <a:defRPr/>
            </a:pPr>
            <a:fld id="{CCB68781-DAED-438C-B6BF-A4F1FF82DF46}" type="slidenum">
              <a:rPr lang="en-US"/>
              <a:pPr>
                <a:defRPr/>
              </a:pPr>
              <a:t>‹#›</a:t>
            </a:fld>
            <a:endParaRPr lang="en-US"/>
          </a:p>
        </p:txBody>
      </p:sp>
    </p:spTree>
    <p:extLst>
      <p:ext uri="{BB962C8B-B14F-4D97-AF65-F5344CB8AC3E}">
        <p14:creationId xmlns:p14="http://schemas.microsoft.com/office/powerpoint/2010/main" val="36947884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4"/>
          <p:cNvSpPr>
            <a:spLocks noGrp="1" noChangeArrowheads="1"/>
          </p:cNvSpPr>
          <p:nvPr>
            <p:ph type="dt" sz="half" idx="10"/>
          </p:nvPr>
        </p:nvSpPr>
        <p:spPr>
          <a:ln/>
        </p:spPr>
        <p:txBody>
          <a:bodyPr/>
          <a:lstStyle>
            <a:lvl1pPr>
              <a:defRPr/>
            </a:lvl1pPr>
          </a:lstStyle>
          <a:p>
            <a:pPr>
              <a:defRPr/>
            </a:pPr>
            <a:endParaRPr lang="en-US"/>
          </a:p>
        </p:txBody>
      </p:sp>
      <p:sp>
        <p:nvSpPr>
          <p:cNvPr id="8" name="Rectangle 45"/>
          <p:cNvSpPr>
            <a:spLocks noGrp="1" noChangeArrowheads="1"/>
          </p:cNvSpPr>
          <p:nvPr>
            <p:ph type="ftr" sz="quarter" idx="11"/>
          </p:nvPr>
        </p:nvSpPr>
        <p:spPr>
          <a:ln/>
        </p:spPr>
        <p:txBody>
          <a:bodyPr/>
          <a:lstStyle>
            <a:lvl1pPr>
              <a:defRPr/>
            </a:lvl1pPr>
          </a:lstStyle>
          <a:p>
            <a:pPr>
              <a:defRPr/>
            </a:pPr>
            <a:endParaRPr lang="en-US"/>
          </a:p>
        </p:txBody>
      </p:sp>
      <p:sp>
        <p:nvSpPr>
          <p:cNvPr id="9" name="Rectangle 46"/>
          <p:cNvSpPr>
            <a:spLocks noGrp="1" noChangeArrowheads="1"/>
          </p:cNvSpPr>
          <p:nvPr>
            <p:ph type="sldNum" sz="quarter" idx="12"/>
          </p:nvPr>
        </p:nvSpPr>
        <p:spPr>
          <a:ln/>
        </p:spPr>
        <p:txBody>
          <a:bodyPr/>
          <a:lstStyle>
            <a:lvl1pPr>
              <a:defRPr/>
            </a:lvl1pPr>
          </a:lstStyle>
          <a:p>
            <a:pPr>
              <a:defRPr/>
            </a:pPr>
            <a:fld id="{5704E2A9-F6AE-4853-9398-504E78FC9F76}" type="slidenum">
              <a:rPr lang="en-US"/>
              <a:pPr>
                <a:defRPr/>
              </a:pPr>
              <a:t>‹#›</a:t>
            </a:fld>
            <a:endParaRPr lang="en-US"/>
          </a:p>
        </p:txBody>
      </p:sp>
    </p:spTree>
    <p:extLst>
      <p:ext uri="{BB962C8B-B14F-4D97-AF65-F5344CB8AC3E}">
        <p14:creationId xmlns:p14="http://schemas.microsoft.com/office/powerpoint/2010/main" val="22676724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4"/>
          <p:cNvSpPr>
            <a:spLocks noGrp="1" noChangeArrowheads="1"/>
          </p:cNvSpPr>
          <p:nvPr>
            <p:ph type="dt" sz="half" idx="10"/>
          </p:nvPr>
        </p:nvSpPr>
        <p:spPr>
          <a:ln/>
        </p:spPr>
        <p:txBody>
          <a:bodyPr/>
          <a:lstStyle>
            <a:lvl1pPr>
              <a:defRPr/>
            </a:lvl1pPr>
          </a:lstStyle>
          <a:p>
            <a:pPr>
              <a:defRPr/>
            </a:pPr>
            <a:endParaRPr lang="en-US"/>
          </a:p>
        </p:txBody>
      </p:sp>
      <p:sp>
        <p:nvSpPr>
          <p:cNvPr id="4" name="Rectangle 45"/>
          <p:cNvSpPr>
            <a:spLocks noGrp="1" noChangeArrowheads="1"/>
          </p:cNvSpPr>
          <p:nvPr>
            <p:ph type="ftr" sz="quarter" idx="11"/>
          </p:nvPr>
        </p:nvSpPr>
        <p:spPr>
          <a:ln/>
        </p:spPr>
        <p:txBody>
          <a:bodyPr/>
          <a:lstStyle>
            <a:lvl1pPr>
              <a:defRPr/>
            </a:lvl1pPr>
          </a:lstStyle>
          <a:p>
            <a:pPr>
              <a:defRPr/>
            </a:pPr>
            <a:endParaRPr lang="en-US"/>
          </a:p>
        </p:txBody>
      </p:sp>
      <p:sp>
        <p:nvSpPr>
          <p:cNvPr id="5" name="Rectangle 46"/>
          <p:cNvSpPr>
            <a:spLocks noGrp="1" noChangeArrowheads="1"/>
          </p:cNvSpPr>
          <p:nvPr>
            <p:ph type="sldNum" sz="quarter" idx="12"/>
          </p:nvPr>
        </p:nvSpPr>
        <p:spPr>
          <a:ln/>
        </p:spPr>
        <p:txBody>
          <a:bodyPr/>
          <a:lstStyle>
            <a:lvl1pPr>
              <a:defRPr/>
            </a:lvl1pPr>
          </a:lstStyle>
          <a:p>
            <a:pPr>
              <a:defRPr/>
            </a:pPr>
            <a:fld id="{49B7075B-8785-4769-AC0E-362D089E0133}" type="slidenum">
              <a:rPr lang="en-US"/>
              <a:pPr>
                <a:defRPr/>
              </a:pPr>
              <a:t>‹#›</a:t>
            </a:fld>
            <a:endParaRPr lang="en-US"/>
          </a:p>
        </p:txBody>
      </p:sp>
    </p:spTree>
    <p:extLst>
      <p:ext uri="{BB962C8B-B14F-4D97-AF65-F5344CB8AC3E}">
        <p14:creationId xmlns:p14="http://schemas.microsoft.com/office/powerpoint/2010/main" val="11473508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4"/>
          <p:cNvSpPr>
            <a:spLocks noGrp="1" noChangeArrowheads="1"/>
          </p:cNvSpPr>
          <p:nvPr>
            <p:ph type="dt" sz="half" idx="10"/>
          </p:nvPr>
        </p:nvSpPr>
        <p:spPr>
          <a:ln/>
        </p:spPr>
        <p:txBody>
          <a:bodyPr/>
          <a:lstStyle>
            <a:lvl1pPr>
              <a:defRPr/>
            </a:lvl1pPr>
          </a:lstStyle>
          <a:p>
            <a:pPr>
              <a:defRPr/>
            </a:pPr>
            <a:endParaRPr lang="en-US"/>
          </a:p>
        </p:txBody>
      </p:sp>
      <p:sp>
        <p:nvSpPr>
          <p:cNvPr id="3" name="Rectangle 45"/>
          <p:cNvSpPr>
            <a:spLocks noGrp="1" noChangeArrowheads="1"/>
          </p:cNvSpPr>
          <p:nvPr>
            <p:ph type="ftr" sz="quarter" idx="11"/>
          </p:nvPr>
        </p:nvSpPr>
        <p:spPr>
          <a:ln/>
        </p:spPr>
        <p:txBody>
          <a:bodyPr/>
          <a:lstStyle>
            <a:lvl1pPr>
              <a:defRPr/>
            </a:lvl1pPr>
          </a:lstStyle>
          <a:p>
            <a:pPr>
              <a:defRPr/>
            </a:pPr>
            <a:endParaRPr lang="en-US"/>
          </a:p>
        </p:txBody>
      </p:sp>
      <p:sp>
        <p:nvSpPr>
          <p:cNvPr id="4" name="Rectangle 46"/>
          <p:cNvSpPr>
            <a:spLocks noGrp="1" noChangeArrowheads="1"/>
          </p:cNvSpPr>
          <p:nvPr>
            <p:ph type="sldNum" sz="quarter" idx="12"/>
          </p:nvPr>
        </p:nvSpPr>
        <p:spPr>
          <a:ln/>
        </p:spPr>
        <p:txBody>
          <a:bodyPr/>
          <a:lstStyle>
            <a:lvl1pPr>
              <a:defRPr/>
            </a:lvl1pPr>
          </a:lstStyle>
          <a:p>
            <a:pPr>
              <a:defRPr/>
            </a:pPr>
            <a:fld id="{359C62EB-A30F-4193-BD6C-29EDCD0119DA}" type="slidenum">
              <a:rPr lang="en-US"/>
              <a:pPr>
                <a:defRPr/>
              </a:pPr>
              <a:t>‹#›</a:t>
            </a:fld>
            <a:endParaRPr lang="en-US"/>
          </a:p>
        </p:txBody>
      </p:sp>
    </p:spTree>
    <p:extLst>
      <p:ext uri="{BB962C8B-B14F-4D97-AF65-F5344CB8AC3E}">
        <p14:creationId xmlns:p14="http://schemas.microsoft.com/office/powerpoint/2010/main" val="18789170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4"/>
          <p:cNvSpPr>
            <a:spLocks noGrp="1" noChangeArrowheads="1"/>
          </p:cNvSpPr>
          <p:nvPr>
            <p:ph type="dt" sz="half" idx="10"/>
          </p:nvPr>
        </p:nvSpPr>
        <p:spPr>
          <a:ln/>
        </p:spPr>
        <p:txBody>
          <a:bodyPr/>
          <a:lstStyle>
            <a:lvl1pPr>
              <a:defRPr/>
            </a:lvl1pPr>
          </a:lstStyle>
          <a:p>
            <a:pPr>
              <a:defRPr/>
            </a:pPr>
            <a:endParaRPr lang="en-US"/>
          </a:p>
        </p:txBody>
      </p:sp>
      <p:sp>
        <p:nvSpPr>
          <p:cNvPr id="6" name="Rectangle 45"/>
          <p:cNvSpPr>
            <a:spLocks noGrp="1" noChangeArrowheads="1"/>
          </p:cNvSpPr>
          <p:nvPr>
            <p:ph type="ftr" sz="quarter" idx="11"/>
          </p:nvPr>
        </p:nvSpPr>
        <p:spPr>
          <a:ln/>
        </p:spPr>
        <p:txBody>
          <a:bodyPr/>
          <a:lstStyle>
            <a:lvl1pPr>
              <a:defRPr/>
            </a:lvl1pPr>
          </a:lstStyle>
          <a:p>
            <a:pPr>
              <a:defRPr/>
            </a:pPr>
            <a:endParaRPr lang="en-US"/>
          </a:p>
        </p:txBody>
      </p:sp>
      <p:sp>
        <p:nvSpPr>
          <p:cNvPr id="7" name="Rectangle 46"/>
          <p:cNvSpPr>
            <a:spLocks noGrp="1" noChangeArrowheads="1"/>
          </p:cNvSpPr>
          <p:nvPr>
            <p:ph type="sldNum" sz="quarter" idx="12"/>
          </p:nvPr>
        </p:nvSpPr>
        <p:spPr>
          <a:ln/>
        </p:spPr>
        <p:txBody>
          <a:bodyPr/>
          <a:lstStyle>
            <a:lvl1pPr>
              <a:defRPr/>
            </a:lvl1pPr>
          </a:lstStyle>
          <a:p>
            <a:pPr>
              <a:defRPr/>
            </a:pPr>
            <a:fld id="{7F1B47A1-2070-4D60-BD38-F73A83B41869}" type="slidenum">
              <a:rPr lang="en-US"/>
              <a:pPr>
                <a:defRPr/>
              </a:pPr>
              <a:t>‹#›</a:t>
            </a:fld>
            <a:endParaRPr lang="en-US"/>
          </a:p>
        </p:txBody>
      </p:sp>
    </p:spTree>
    <p:extLst>
      <p:ext uri="{BB962C8B-B14F-4D97-AF65-F5344CB8AC3E}">
        <p14:creationId xmlns:p14="http://schemas.microsoft.com/office/powerpoint/2010/main" val="41932614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4"/>
          <p:cNvSpPr>
            <a:spLocks noGrp="1" noChangeArrowheads="1"/>
          </p:cNvSpPr>
          <p:nvPr>
            <p:ph type="dt" sz="half" idx="10"/>
          </p:nvPr>
        </p:nvSpPr>
        <p:spPr>
          <a:ln/>
        </p:spPr>
        <p:txBody>
          <a:bodyPr/>
          <a:lstStyle>
            <a:lvl1pPr>
              <a:defRPr/>
            </a:lvl1pPr>
          </a:lstStyle>
          <a:p>
            <a:pPr>
              <a:defRPr/>
            </a:pPr>
            <a:endParaRPr lang="en-US"/>
          </a:p>
        </p:txBody>
      </p:sp>
      <p:sp>
        <p:nvSpPr>
          <p:cNvPr id="6" name="Rectangle 45"/>
          <p:cNvSpPr>
            <a:spLocks noGrp="1" noChangeArrowheads="1"/>
          </p:cNvSpPr>
          <p:nvPr>
            <p:ph type="ftr" sz="quarter" idx="11"/>
          </p:nvPr>
        </p:nvSpPr>
        <p:spPr>
          <a:ln/>
        </p:spPr>
        <p:txBody>
          <a:bodyPr/>
          <a:lstStyle>
            <a:lvl1pPr>
              <a:defRPr/>
            </a:lvl1pPr>
          </a:lstStyle>
          <a:p>
            <a:pPr>
              <a:defRPr/>
            </a:pPr>
            <a:endParaRPr lang="en-US"/>
          </a:p>
        </p:txBody>
      </p:sp>
      <p:sp>
        <p:nvSpPr>
          <p:cNvPr id="7" name="Rectangle 46"/>
          <p:cNvSpPr>
            <a:spLocks noGrp="1" noChangeArrowheads="1"/>
          </p:cNvSpPr>
          <p:nvPr>
            <p:ph type="sldNum" sz="quarter" idx="12"/>
          </p:nvPr>
        </p:nvSpPr>
        <p:spPr>
          <a:ln/>
        </p:spPr>
        <p:txBody>
          <a:bodyPr/>
          <a:lstStyle>
            <a:lvl1pPr>
              <a:defRPr/>
            </a:lvl1pPr>
          </a:lstStyle>
          <a:p>
            <a:pPr>
              <a:defRPr/>
            </a:pPr>
            <a:fld id="{2AE99D8A-A150-420B-9124-00F85104D9E5}" type="slidenum">
              <a:rPr lang="en-US"/>
              <a:pPr>
                <a:defRPr/>
              </a:pPr>
              <a:t>‹#›</a:t>
            </a:fld>
            <a:endParaRPr lang="en-US"/>
          </a:p>
        </p:txBody>
      </p:sp>
    </p:spTree>
    <p:extLst>
      <p:ext uri="{BB962C8B-B14F-4D97-AF65-F5344CB8AC3E}">
        <p14:creationId xmlns:p14="http://schemas.microsoft.com/office/powerpoint/2010/main" val="3902290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44000" cy="6856413"/>
            <a:chOff x="0" y="0"/>
            <a:chExt cx="5760" cy="4319"/>
          </a:xfrm>
        </p:grpSpPr>
        <p:sp>
          <p:nvSpPr>
            <p:cNvPr id="231427"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a:defRPr/>
              </a:pPr>
              <a:endParaRPr lang="en-US"/>
            </a:p>
          </p:txBody>
        </p:sp>
        <p:sp>
          <p:nvSpPr>
            <p:cNvPr id="231428"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n-US"/>
            </a:p>
          </p:txBody>
        </p:sp>
        <p:sp>
          <p:nvSpPr>
            <p:cNvPr id="231429"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a:defRPr/>
              </a:pPr>
              <a:endParaRPr lang="en-US"/>
            </a:p>
          </p:txBody>
        </p:sp>
        <p:sp>
          <p:nvSpPr>
            <p:cNvPr id="231430"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p>
          </p:txBody>
        </p:sp>
        <p:sp>
          <p:nvSpPr>
            <p:cNvPr id="231431"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a:defRPr/>
              </a:pPr>
              <a:endParaRPr lang="en-US"/>
            </a:p>
          </p:txBody>
        </p:sp>
        <p:sp>
          <p:nvSpPr>
            <p:cNvPr id="231432" name="Freeform 8"/>
            <p:cNvSpPr>
              <a:spLocks/>
            </p:cNvSpPr>
            <p:nvPr/>
          </p:nvSpPr>
          <p:spPr bwMode="hidden">
            <a:xfrm>
              <a:off x="4784" y="3702"/>
              <a:ext cx="974" cy="101"/>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pPr>
                <a:defRPr/>
              </a:pPr>
              <a:endParaRPr lang="en-US"/>
            </a:p>
          </p:txBody>
        </p:sp>
        <p:sp>
          <p:nvSpPr>
            <p:cNvPr id="231433"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pPr>
                <a:defRPr/>
              </a:pPr>
              <a:endParaRPr lang="en-US"/>
            </a:p>
          </p:txBody>
        </p:sp>
        <p:sp>
          <p:nvSpPr>
            <p:cNvPr id="231434"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n-US"/>
            </a:p>
          </p:txBody>
        </p:sp>
        <p:sp>
          <p:nvSpPr>
            <p:cNvPr id="231435"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pPr>
                <a:defRPr/>
              </a:pPr>
              <a:endParaRPr lang="en-US"/>
            </a:p>
          </p:txBody>
        </p:sp>
        <p:sp>
          <p:nvSpPr>
            <p:cNvPr id="231436"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a:defRPr/>
              </a:pPr>
              <a:endParaRPr lang="en-US"/>
            </a:p>
          </p:txBody>
        </p:sp>
        <p:sp>
          <p:nvSpPr>
            <p:cNvPr id="231437"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pPr>
                <a:defRPr/>
              </a:pPr>
              <a:endParaRPr lang="en-US"/>
            </a:p>
          </p:txBody>
        </p:sp>
        <p:sp>
          <p:nvSpPr>
            <p:cNvPr id="231438"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a:defRPr/>
              </a:pPr>
              <a:endParaRPr lang="en-US"/>
            </a:p>
          </p:txBody>
        </p:sp>
        <p:sp>
          <p:nvSpPr>
            <p:cNvPr id="231439" name="Freeform 15"/>
            <p:cNvSpPr>
              <a:spLocks/>
            </p:cNvSpPr>
            <p:nvPr/>
          </p:nvSpPr>
          <p:spPr bwMode="hidden">
            <a:xfrm>
              <a:off x="5030" y="3049"/>
              <a:ext cx="728" cy="318"/>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p>
          </p:txBody>
        </p:sp>
        <p:sp>
          <p:nvSpPr>
            <p:cNvPr id="231440"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a:defRPr/>
              </a:pPr>
              <a:endParaRPr lang="en-US"/>
            </a:p>
          </p:txBody>
        </p:sp>
        <p:sp>
          <p:nvSpPr>
            <p:cNvPr id="231441"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a:defRPr/>
              </a:pPr>
              <a:endParaRPr lang="en-US"/>
            </a:p>
          </p:txBody>
        </p:sp>
        <p:sp>
          <p:nvSpPr>
            <p:cNvPr id="231442"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a:defRPr/>
              </a:pPr>
              <a:endParaRPr lang="en-US"/>
            </a:p>
          </p:txBody>
        </p:sp>
        <p:sp>
          <p:nvSpPr>
            <p:cNvPr id="231443"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pPr>
                <a:defRPr/>
              </a:pPr>
              <a:endParaRPr lang="en-US"/>
            </a:p>
          </p:txBody>
        </p:sp>
        <p:sp>
          <p:nvSpPr>
            <p:cNvPr id="231444"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a:defRPr/>
              </a:pPr>
              <a:endParaRPr lang="en-US"/>
            </a:p>
          </p:txBody>
        </p:sp>
        <p:sp>
          <p:nvSpPr>
            <p:cNvPr id="231445" name="Freeform 21"/>
            <p:cNvSpPr>
              <a:spLocks/>
            </p:cNvSpPr>
            <p:nvPr/>
          </p:nvSpPr>
          <p:spPr bwMode="hidden">
            <a:xfrm>
              <a:off x="5626" y="2534"/>
              <a:ext cx="132" cy="132"/>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pPr>
                <a:defRPr/>
              </a:pPr>
              <a:endParaRPr lang="en-US"/>
            </a:p>
          </p:txBody>
        </p:sp>
        <p:sp>
          <p:nvSpPr>
            <p:cNvPr id="231446"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a:defRPr/>
              </a:pPr>
              <a:endParaRPr lang="en-US"/>
            </a:p>
          </p:txBody>
        </p:sp>
        <p:sp>
          <p:nvSpPr>
            <p:cNvPr id="231447"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a:defRPr/>
              </a:pPr>
              <a:endParaRPr lang="en-US"/>
            </a:p>
          </p:txBody>
        </p:sp>
        <p:sp>
          <p:nvSpPr>
            <p:cNvPr id="231448"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a:defRPr/>
              </a:pPr>
              <a:endParaRPr lang="en-US"/>
            </a:p>
          </p:txBody>
        </p:sp>
        <p:sp>
          <p:nvSpPr>
            <p:cNvPr id="231449" name="Freeform 25"/>
            <p:cNvSpPr>
              <a:spLocks/>
            </p:cNvSpPr>
            <p:nvPr/>
          </p:nvSpPr>
          <p:spPr bwMode="hidden">
            <a:xfrm>
              <a:off x="5603" y="850"/>
              <a:ext cx="155" cy="516"/>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pPr>
                <a:defRPr/>
              </a:pPr>
              <a:endParaRPr lang="en-US"/>
            </a:p>
          </p:txBody>
        </p:sp>
        <p:sp>
          <p:nvSpPr>
            <p:cNvPr id="231450"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a:defRPr/>
              </a:pPr>
              <a:endParaRPr lang="en-US"/>
            </a:p>
          </p:txBody>
        </p:sp>
        <p:sp>
          <p:nvSpPr>
            <p:cNvPr id="231451"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en-US"/>
            </a:p>
          </p:txBody>
        </p:sp>
        <p:sp>
          <p:nvSpPr>
            <p:cNvPr id="231452"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pPr>
                <a:defRPr/>
              </a:pPr>
              <a:endParaRPr lang="en-US"/>
            </a:p>
          </p:txBody>
        </p:sp>
        <p:sp>
          <p:nvSpPr>
            <p:cNvPr id="231453"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a:defRPr/>
              </a:pPr>
              <a:endParaRPr lang="en-US"/>
            </a:p>
          </p:txBody>
        </p:sp>
        <p:sp>
          <p:nvSpPr>
            <p:cNvPr id="231454"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pPr>
                <a:defRPr/>
              </a:pPr>
              <a:endParaRPr lang="en-US"/>
            </a:p>
          </p:txBody>
        </p:sp>
        <p:sp>
          <p:nvSpPr>
            <p:cNvPr id="231455"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n-US"/>
            </a:p>
          </p:txBody>
        </p:sp>
        <p:sp>
          <p:nvSpPr>
            <p:cNvPr id="231456"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a:defRPr/>
              </a:pPr>
              <a:endParaRPr lang="en-US"/>
            </a:p>
          </p:txBody>
        </p:sp>
        <p:sp>
          <p:nvSpPr>
            <p:cNvPr id="231457"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a:defRPr/>
              </a:pPr>
              <a:endParaRPr lang="en-US"/>
            </a:p>
          </p:txBody>
        </p:sp>
        <p:sp>
          <p:nvSpPr>
            <p:cNvPr id="231458"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a:p>
          </p:txBody>
        </p:sp>
        <p:sp>
          <p:nvSpPr>
            <p:cNvPr id="231459"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en-US"/>
            </a:p>
          </p:txBody>
        </p:sp>
        <p:sp>
          <p:nvSpPr>
            <p:cNvPr id="231460"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a:defRPr/>
              </a:pPr>
              <a:endParaRPr lang="en-US"/>
            </a:p>
          </p:txBody>
        </p:sp>
        <p:sp>
          <p:nvSpPr>
            <p:cNvPr id="231461"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a:defRPr/>
              </a:pPr>
              <a:endParaRPr lang="en-US"/>
            </a:p>
          </p:txBody>
        </p:sp>
        <p:sp>
          <p:nvSpPr>
            <p:cNvPr id="231462"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a:defRPr/>
              </a:pPr>
              <a:endParaRPr lang="en-US"/>
            </a:p>
          </p:txBody>
        </p:sp>
        <p:grpSp>
          <p:nvGrpSpPr>
            <p:cNvPr id="1068" name="Group 39"/>
            <p:cNvGrpSpPr>
              <a:grpSpLocks/>
            </p:cNvGrpSpPr>
            <p:nvPr userDrawn="1"/>
          </p:nvGrpSpPr>
          <p:grpSpPr bwMode="auto">
            <a:xfrm>
              <a:off x="0" y="1632"/>
              <a:ext cx="5758" cy="1858"/>
              <a:chOff x="0" y="1632"/>
              <a:chExt cx="5758" cy="1858"/>
            </a:xfrm>
          </p:grpSpPr>
          <p:sp>
            <p:nvSpPr>
              <p:cNvPr id="231464"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n-US"/>
              </a:p>
            </p:txBody>
          </p:sp>
          <p:sp>
            <p:nvSpPr>
              <p:cNvPr id="231465"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a:defRPr/>
                </a:pPr>
                <a:endParaRPr lang="en-US"/>
              </a:p>
            </p:txBody>
          </p:sp>
        </p:grpSp>
      </p:grpSp>
      <p:sp>
        <p:nvSpPr>
          <p:cNvPr id="231466" name="Rectangle 42"/>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31467"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31468" name="Rectangle 4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effectLst>
                  <a:outerShdw blurRad="38100" dist="38100" dir="2700000" algn="tl">
                    <a:srgbClr val="000000"/>
                  </a:outerShdw>
                </a:effectLst>
              </a:defRPr>
            </a:lvl1pPr>
          </a:lstStyle>
          <a:p>
            <a:pPr>
              <a:defRPr/>
            </a:pPr>
            <a:endParaRPr lang="en-US"/>
          </a:p>
        </p:txBody>
      </p:sp>
      <p:sp>
        <p:nvSpPr>
          <p:cNvPr id="231469" name="Rectangle 4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smtClean="0">
                <a:effectLst>
                  <a:outerShdw blurRad="38100" dist="38100" dir="2700000" algn="tl">
                    <a:srgbClr val="000000"/>
                  </a:outerShdw>
                </a:effectLst>
              </a:defRPr>
            </a:lvl1pPr>
          </a:lstStyle>
          <a:p>
            <a:pPr>
              <a:defRPr/>
            </a:pPr>
            <a:endParaRPr lang="en-US"/>
          </a:p>
        </p:txBody>
      </p:sp>
      <p:sp>
        <p:nvSpPr>
          <p:cNvPr id="231470" name="Rectangle 4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effectLst>
                  <a:outerShdw blurRad="38100" dist="38100" dir="2700000" algn="tl">
                    <a:srgbClr val="000000"/>
                  </a:outerShdw>
                </a:effectLst>
              </a:defRPr>
            </a:lvl1pPr>
          </a:lstStyle>
          <a:p>
            <a:pPr>
              <a:defRPr/>
            </a:pPr>
            <a:fld id="{65DD8EC3-F0D3-471B-82C5-F7980D409835}"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735"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9pPr>
    </p:titleStyle>
    <p:bodyStyle>
      <a:lvl1pPr marL="342900" indent="-342900" algn="l" rtl="0" eaLnBrk="0" fontAlgn="base" hangingPunct="0">
        <a:spcBef>
          <a:spcPct val="20000"/>
        </a:spcBef>
        <a:spcAft>
          <a:spcPct val="0"/>
        </a:spcAft>
        <a:buClr>
          <a:schemeClr val="hlink"/>
        </a:buClr>
        <a:buSzPct val="90000"/>
        <a:buFont typeface="Wingdings" pitchFamily="2" charset="2"/>
        <a:buBlip>
          <a:blip r:embed="rId13"/>
        </a:buBlip>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cs typeface="+mn-cs"/>
        </a:defRPr>
      </a:lvl2pPr>
      <a:lvl3pPr marL="1143000" indent="-228600" algn="l" rtl="0" eaLnBrk="0" fontAlgn="base" hangingPunct="0">
        <a:spcBef>
          <a:spcPct val="20000"/>
        </a:spcBef>
        <a:spcAft>
          <a:spcPct val="0"/>
        </a:spcAft>
        <a:buClr>
          <a:schemeClr val="accent2"/>
        </a:buClr>
        <a:buSzPct val="90000"/>
        <a:buFont typeface="Wingdings" pitchFamily="2" charset="2"/>
        <a:buBlip>
          <a:blip r:embed="rId14"/>
        </a:buBlip>
        <a:defRPr sz="2400">
          <a:solidFill>
            <a:schemeClr val="tx1"/>
          </a:solidFill>
          <a:effectLst>
            <a:outerShdw blurRad="38100" dist="38100" dir="2700000" algn="tl">
              <a:srgbClr val="000000"/>
            </a:outerShdw>
          </a:effectLst>
          <a:latin typeface="+mn-lt"/>
          <a:cs typeface="+mn-cs"/>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cs typeface="+mn-cs"/>
        </a:defRPr>
      </a:lvl4pPr>
      <a:lvl5pPr marL="2057400" indent="-228600" algn="l" rtl="0" eaLnBrk="0" fontAlgn="base" hangingPunct="0">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Subtitle 4"/>
          <p:cNvSpPr>
            <a:spLocks noGrp="1"/>
          </p:cNvSpPr>
          <p:nvPr>
            <p:ph type="subTitle" sz="quarter" idx="1"/>
          </p:nvPr>
        </p:nvSpPr>
        <p:spPr>
          <a:xfrm>
            <a:off x="1371600" y="4648200"/>
            <a:ext cx="6400800" cy="1752600"/>
          </a:xfrm>
        </p:spPr>
        <p:txBody>
          <a:bodyPr>
            <a:normAutofit fontScale="70000" lnSpcReduction="20000"/>
          </a:bodyPr>
          <a:lstStyle/>
          <a:p>
            <a:pPr eaLnBrk="1" hangingPunct="1">
              <a:defRPr/>
            </a:pPr>
            <a:r>
              <a:rPr lang="en-US" b="1" dirty="0" smtClean="0"/>
              <a:t>Emily Smith, DVM</a:t>
            </a:r>
            <a:br>
              <a:rPr lang="en-US" b="1" dirty="0" smtClean="0"/>
            </a:br>
            <a:r>
              <a:rPr lang="en-US" dirty="0" smtClean="0"/>
              <a:t>Office of New Animal Drug Evaluation (ONADE)</a:t>
            </a:r>
            <a:br>
              <a:rPr lang="en-US" dirty="0" smtClean="0"/>
            </a:br>
            <a:r>
              <a:rPr lang="en-US" dirty="0" smtClean="0"/>
              <a:t>Division of Therapeutic Drugs for Food Animals</a:t>
            </a:r>
          </a:p>
        </p:txBody>
      </p:sp>
      <p:sp>
        <p:nvSpPr>
          <p:cNvPr id="2053" name="Rectangle 5"/>
          <p:cNvSpPr>
            <a:spLocks noGrp="1" noChangeArrowheads="1"/>
          </p:cNvSpPr>
          <p:nvPr>
            <p:ph type="ctrTitle" sz="quarter"/>
          </p:nvPr>
        </p:nvSpPr>
        <p:spPr>
          <a:xfrm>
            <a:off x="457200" y="3048000"/>
            <a:ext cx="8229600" cy="1828800"/>
          </a:xfrm>
        </p:spPr>
        <p:txBody>
          <a:bodyPr/>
          <a:lstStyle/>
          <a:p>
            <a:pPr eaLnBrk="1" hangingPunct="1">
              <a:spcAft>
                <a:spcPct val="20000"/>
              </a:spcAft>
              <a:defRPr/>
            </a:pPr>
            <a:r>
              <a:rPr lang="en-US" b="1" dirty="0" smtClean="0">
                <a:solidFill>
                  <a:srgbClr val="FFCC00"/>
                </a:solidFill>
              </a:rPr>
              <a:t>Effectiveness Evaluation for Therapeutic Drugs for Food Animals</a:t>
            </a:r>
            <a:r>
              <a:rPr lang="en-US" sz="4000" b="1" dirty="0" smtClean="0">
                <a:solidFill>
                  <a:srgbClr val="FFCC00"/>
                </a:solidFill>
              </a:rPr>
              <a:t/>
            </a:r>
            <a:br>
              <a:rPr lang="en-US" sz="4000" b="1" dirty="0" smtClean="0">
                <a:solidFill>
                  <a:srgbClr val="FFCC00"/>
                </a:solidFill>
              </a:rPr>
            </a:br>
            <a:r>
              <a:rPr lang="en-US" b="1" dirty="0" smtClean="0"/>
              <a:t> </a:t>
            </a:r>
            <a:r>
              <a:rPr lang="en-US" sz="3200" dirty="0" smtClean="0"/>
              <a:t/>
            </a:r>
            <a:br>
              <a:rPr lang="en-US" sz="3200" dirty="0" smtClean="0"/>
            </a:br>
            <a:r>
              <a:rPr lang="en-US" sz="3200" dirty="0" smtClean="0"/>
              <a:t/>
            </a:r>
            <a:br>
              <a:rPr lang="en-US" sz="3200" dirty="0" smtClean="0"/>
            </a:br>
            <a:endParaRPr lang="en-US" sz="1600" dirty="0" smtClean="0"/>
          </a:p>
        </p:txBody>
      </p:sp>
      <p:pic>
        <p:nvPicPr>
          <p:cNvPr id="3076" name="Picture 7" descr="Center for Veterinary Medici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29000" y="990600"/>
            <a:ext cx="253365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7" name="Picture 9" descr="Center for Veterinary Medic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1600" y="152400"/>
            <a:ext cx="694372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4179" name="Rectangle 3"/>
          <p:cNvSpPr>
            <a:spLocks noGrp="1" noChangeArrowheads="1"/>
          </p:cNvSpPr>
          <p:nvPr>
            <p:ph type="body" idx="1"/>
          </p:nvPr>
        </p:nvSpPr>
        <p:spPr>
          <a:xfrm>
            <a:off x="457200" y="1981200"/>
            <a:ext cx="8382000" cy="4419600"/>
          </a:xfrm>
        </p:spPr>
        <p:txBody>
          <a:bodyPr/>
          <a:lstStyle/>
          <a:p>
            <a:pPr eaLnBrk="1" hangingPunct="1">
              <a:lnSpc>
                <a:spcPct val="80000"/>
              </a:lnSpc>
              <a:defRPr/>
            </a:pPr>
            <a:r>
              <a:rPr lang="en-US" sz="2600" dirty="0" smtClean="0"/>
              <a:t>Protocols</a:t>
            </a:r>
          </a:p>
          <a:p>
            <a:pPr eaLnBrk="1" hangingPunct="1">
              <a:lnSpc>
                <a:spcPct val="80000"/>
              </a:lnSpc>
              <a:defRPr/>
            </a:pPr>
            <a:r>
              <a:rPr lang="en-US" sz="2600" dirty="0" smtClean="0"/>
              <a:t>Dosage selection</a:t>
            </a:r>
          </a:p>
          <a:p>
            <a:pPr eaLnBrk="1" hangingPunct="1">
              <a:lnSpc>
                <a:spcPct val="80000"/>
              </a:lnSpc>
              <a:defRPr/>
            </a:pPr>
            <a:r>
              <a:rPr lang="en-US" sz="2600" dirty="0" smtClean="0"/>
              <a:t>Drug Formulation</a:t>
            </a:r>
          </a:p>
          <a:p>
            <a:pPr eaLnBrk="1" hangingPunct="1">
              <a:lnSpc>
                <a:spcPct val="80000"/>
              </a:lnSpc>
              <a:defRPr/>
            </a:pPr>
            <a:r>
              <a:rPr lang="en-US" sz="2600" dirty="0" smtClean="0"/>
              <a:t>Treatment Groups</a:t>
            </a:r>
          </a:p>
          <a:p>
            <a:pPr eaLnBrk="1" hangingPunct="1">
              <a:lnSpc>
                <a:spcPct val="80000"/>
              </a:lnSpc>
              <a:defRPr/>
            </a:pPr>
            <a:r>
              <a:rPr lang="en-US" sz="2600" dirty="0" smtClean="0"/>
              <a:t>Animal Numbers</a:t>
            </a:r>
          </a:p>
          <a:p>
            <a:pPr eaLnBrk="1" hangingPunct="1">
              <a:lnSpc>
                <a:spcPct val="80000"/>
              </a:lnSpc>
              <a:defRPr/>
            </a:pPr>
            <a:r>
              <a:rPr lang="en-US" sz="2600" dirty="0" smtClean="0"/>
              <a:t>Study Site Selection</a:t>
            </a:r>
          </a:p>
          <a:p>
            <a:pPr eaLnBrk="1" hangingPunct="1">
              <a:lnSpc>
                <a:spcPct val="80000"/>
              </a:lnSpc>
              <a:defRPr/>
            </a:pPr>
            <a:r>
              <a:rPr lang="en-US" sz="2600" dirty="0" smtClean="0"/>
              <a:t>Animal Selection</a:t>
            </a:r>
          </a:p>
          <a:p>
            <a:pPr eaLnBrk="1" hangingPunct="1">
              <a:lnSpc>
                <a:spcPct val="80000"/>
              </a:lnSpc>
              <a:defRPr/>
            </a:pPr>
            <a:r>
              <a:rPr lang="en-US" sz="2600" dirty="0" smtClean="0"/>
              <a:t>Measurements and Observations</a:t>
            </a:r>
          </a:p>
          <a:p>
            <a:pPr eaLnBrk="1" hangingPunct="1">
              <a:lnSpc>
                <a:spcPct val="80000"/>
              </a:lnSpc>
              <a:defRPr/>
            </a:pPr>
            <a:r>
              <a:rPr lang="en-US" sz="2600" dirty="0" smtClean="0"/>
              <a:t>Minimizing bias</a:t>
            </a:r>
          </a:p>
          <a:p>
            <a:pPr eaLnBrk="1" hangingPunct="1">
              <a:lnSpc>
                <a:spcPct val="80000"/>
              </a:lnSpc>
              <a:defRPr/>
            </a:pPr>
            <a:r>
              <a:rPr lang="en-US" sz="2600" dirty="0" smtClean="0"/>
              <a:t>Adverse Event monitoring</a:t>
            </a:r>
          </a:p>
          <a:p>
            <a:pPr eaLnBrk="1" hangingPunct="1">
              <a:lnSpc>
                <a:spcPct val="80000"/>
              </a:lnSpc>
              <a:defRPr/>
            </a:pPr>
            <a:r>
              <a:rPr lang="en-US" sz="2600" dirty="0" smtClean="0"/>
              <a:t>Analysis</a:t>
            </a:r>
          </a:p>
          <a:p>
            <a:pPr eaLnBrk="1" hangingPunct="1">
              <a:lnSpc>
                <a:spcPct val="80000"/>
              </a:lnSpc>
              <a:defRPr/>
            </a:pPr>
            <a:endParaRPr lang="en-US" sz="2600" dirty="0" smtClean="0"/>
          </a:p>
          <a:p>
            <a:pPr eaLnBrk="1" hangingPunct="1">
              <a:lnSpc>
                <a:spcPct val="80000"/>
              </a:lnSpc>
              <a:defRPr/>
            </a:pPr>
            <a:endParaRPr lang="en-US" sz="2600" dirty="0" smtClean="0"/>
          </a:p>
          <a:p>
            <a:pPr eaLnBrk="1" hangingPunct="1">
              <a:lnSpc>
                <a:spcPct val="80000"/>
              </a:lnSpc>
              <a:defRPr/>
            </a:pPr>
            <a:endParaRPr lang="en-US" sz="2600" dirty="0" smtClean="0"/>
          </a:p>
          <a:p>
            <a:pPr eaLnBrk="1" hangingPunct="1">
              <a:lnSpc>
                <a:spcPct val="80000"/>
              </a:lnSpc>
              <a:defRPr/>
            </a:pPr>
            <a:endParaRPr lang="en-US" sz="2600" dirty="0" smtClean="0"/>
          </a:p>
        </p:txBody>
      </p:sp>
      <p:sp>
        <p:nvSpPr>
          <p:cNvPr id="434178" name="Rectangle 2"/>
          <p:cNvSpPr>
            <a:spLocks noGrp="1" noChangeArrowheads="1"/>
          </p:cNvSpPr>
          <p:nvPr>
            <p:ph type="title"/>
          </p:nvPr>
        </p:nvSpPr>
        <p:spPr/>
        <p:txBody>
          <a:bodyPr/>
          <a:lstStyle/>
          <a:p>
            <a:pPr eaLnBrk="1" hangingPunct="1">
              <a:defRPr/>
            </a:pPr>
            <a:r>
              <a:rPr lang="en-US" sz="3900" dirty="0" smtClean="0">
                <a:solidFill>
                  <a:srgbClr val="FFCC00"/>
                </a:solidFill>
              </a:rPr>
              <a:t>Scientific Principles for the Development of an Effectiveness Study</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6227" name="Rectangle 3"/>
          <p:cNvSpPr>
            <a:spLocks noGrp="1" noChangeArrowheads="1"/>
          </p:cNvSpPr>
          <p:nvPr>
            <p:ph type="body" idx="1"/>
          </p:nvPr>
        </p:nvSpPr>
        <p:spPr/>
        <p:txBody>
          <a:bodyPr/>
          <a:lstStyle/>
          <a:p>
            <a:pPr eaLnBrk="1" hangingPunct="1">
              <a:defRPr/>
            </a:pPr>
            <a:r>
              <a:rPr lang="en-US" dirty="0" smtClean="0"/>
              <a:t>Outlines objectives, design, methodology, organization, and analysis.</a:t>
            </a:r>
          </a:p>
          <a:p>
            <a:pPr eaLnBrk="1" hangingPunct="1">
              <a:defRPr/>
            </a:pPr>
            <a:r>
              <a:rPr lang="en-US" dirty="0" smtClean="0"/>
              <a:t>Good protocols are the foundation for conducting controlled studies</a:t>
            </a:r>
          </a:p>
          <a:p>
            <a:pPr eaLnBrk="1" hangingPunct="1">
              <a:defRPr/>
            </a:pPr>
            <a:r>
              <a:rPr lang="en-US" dirty="0" smtClean="0"/>
              <a:t>Helps to ensure consistency in study conduct between sites for multi-site studies</a:t>
            </a:r>
          </a:p>
          <a:p>
            <a:pPr eaLnBrk="1" hangingPunct="1">
              <a:defRPr/>
            </a:pPr>
            <a:endParaRPr lang="en-US" dirty="0" smtClean="0"/>
          </a:p>
          <a:p>
            <a:pPr eaLnBrk="1" hangingPunct="1">
              <a:defRPr/>
            </a:pPr>
            <a:endParaRPr lang="en-US" dirty="0" smtClean="0"/>
          </a:p>
        </p:txBody>
      </p:sp>
      <p:sp>
        <p:nvSpPr>
          <p:cNvPr id="436226" name="Rectangle 2"/>
          <p:cNvSpPr>
            <a:spLocks noGrp="1" noChangeArrowheads="1"/>
          </p:cNvSpPr>
          <p:nvPr>
            <p:ph type="title"/>
          </p:nvPr>
        </p:nvSpPr>
        <p:spPr/>
        <p:txBody>
          <a:bodyPr/>
          <a:lstStyle/>
          <a:p>
            <a:pPr eaLnBrk="1" hangingPunct="1">
              <a:defRPr/>
            </a:pPr>
            <a:r>
              <a:rPr lang="en-US" dirty="0" smtClean="0">
                <a:solidFill>
                  <a:srgbClr val="FFCC00"/>
                </a:solidFill>
              </a:rPr>
              <a:t>Protocols</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5203" name="Rectangle 3"/>
          <p:cNvSpPr>
            <a:spLocks noGrp="1" noChangeArrowheads="1"/>
          </p:cNvSpPr>
          <p:nvPr>
            <p:ph type="body" idx="1"/>
          </p:nvPr>
        </p:nvSpPr>
        <p:spPr/>
        <p:txBody>
          <a:bodyPr/>
          <a:lstStyle/>
          <a:p>
            <a:pPr eaLnBrk="1" hangingPunct="1">
              <a:lnSpc>
                <a:spcPct val="90000"/>
              </a:lnSpc>
              <a:defRPr/>
            </a:pPr>
            <a:r>
              <a:rPr lang="en-US" sz="2800" dirty="0" smtClean="0"/>
              <a:t>The intended dose, drug concentration, route of administration, frequency of treatment, and duration of treatment should be determined.  The same dosage should be used in all the studies performed to support the effectiveness of the therapeutic drug.</a:t>
            </a:r>
          </a:p>
          <a:p>
            <a:pPr eaLnBrk="1" hangingPunct="1">
              <a:lnSpc>
                <a:spcPct val="90000"/>
              </a:lnSpc>
              <a:buFont typeface="Wingdings" pitchFamily="2" charset="2"/>
              <a:buNone/>
              <a:defRPr/>
            </a:pPr>
            <a:endParaRPr lang="en-US" sz="2800" dirty="0" smtClean="0"/>
          </a:p>
          <a:p>
            <a:pPr eaLnBrk="1" hangingPunct="1">
              <a:lnSpc>
                <a:spcPct val="90000"/>
              </a:lnSpc>
              <a:defRPr/>
            </a:pPr>
            <a:r>
              <a:rPr lang="en-US" sz="2800" dirty="0" smtClean="0"/>
              <a:t>A dose range is acceptable.  TAS is evaluated at the high end of the dose range.  Effectiveness is evaluated at the low end of the dose range.</a:t>
            </a:r>
          </a:p>
        </p:txBody>
      </p:sp>
      <p:sp>
        <p:nvSpPr>
          <p:cNvPr id="435202" name="Rectangle 2"/>
          <p:cNvSpPr>
            <a:spLocks noGrp="1" noChangeArrowheads="1"/>
          </p:cNvSpPr>
          <p:nvPr>
            <p:ph type="title"/>
          </p:nvPr>
        </p:nvSpPr>
        <p:spPr/>
        <p:txBody>
          <a:bodyPr/>
          <a:lstStyle/>
          <a:p>
            <a:pPr eaLnBrk="1" hangingPunct="1">
              <a:defRPr/>
            </a:pPr>
            <a:r>
              <a:rPr lang="en-US" dirty="0" smtClean="0">
                <a:solidFill>
                  <a:srgbClr val="FFCC00"/>
                </a:solidFill>
              </a:rPr>
              <a:t>Dosage selection</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1827" name="Rectangle 3"/>
          <p:cNvSpPr>
            <a:spLocks noGrp="1" noChangeArrowheads="1"/>
          </p:cNvSpPr>
          <p:nvPr>
            <p:ph type="body" idx="1"/>
          </p:nvPr>
        </p:nvSpPr>
        <p:spPr/>
        <p:txBody>
          <a:bodyPr/>
          <a:lstStyle/>
          <a:p>
            <a:pPr eaLnBrk="1" hangingPunct="1">
              <a:defRPr/>
            </a:pPr>
            <a:r>
              <a:rPr lang="en-US" dirty="0" smtClean="0"/>
              <a:t>The formulation of the drug can impact the safety and/or effectiveness outcomes</a:t>
            </a:r>
          </a:p>
          <a:p>
            <a:pPr eaLnBrk="1" hangingPunct="1">
              <a:defRPr/>
            </a:pPr>
            <a:r>
              <a:rPr lang="en-US" dirty="0" smtClean="0"/>
              <a:t>Final formulation (e.g. intended marketed product) should be used </a:t>
            </a:r>
          </a:p>
          <a:p>
            <a:pPr eaLnBrk="1" hangingPunct="1">
              <a:defRPr/>
            </a:pPr>
            <a:r>
              <a:rPr lang="en-US" dirty="0" smtClean="0"/>
              <a:t>If final formulation is not used in the study, need to consider how to bridge data between formulations</a:t>
            </a:r>
          </a:p>
        </p:txBody>
      </p:sp>
      <p:sp>
        <p:nvSpPr>
          <p:cNvPr id="461826" name="Rectangle 2"/>
          <p:cNvSpPr>
            <a:spLocks noGrp="1" noChangeArrowheads="1"/>
          </p:cNvSpPr>
          <p:nvPr>
            <p:ph type="title"/>
          </p:nvPr>
        </p:nvSpPr>
        <p:spPr/>
        <p:txBody>
          <a:bodyPr/>
          <a:lstStyle/>
          <a:p>
            <a:pPr eaLnBrk="1" hangingPunct="1">
              <a:defRPr/>
            </a:pPr>
            <a:r>
              <a:rPr lang="en-US" dirty="0" smtClean="0">
                <a:solidFill>
                  <a:srgbClr val="FFCC00"/>
                </a:solidFill>
              </a:rPr>
              <a:t>Drug Formulation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3875" name="Rectangle 3"/>
          <p:cNvSpPr>
            <a:spLocks noGrp="1" noChangeArrowheads="1"/>
          </p:cNvSpPr>
          <p:nvPr>
            <p:ph type="body" idx="1"/>
          </p:nvPr>
        </p:nvSpPr>
        <p:spPr/>
        <p:txBody>
          <a:bodyPr/>
          <a:lstStyle/>
          <a:p>
            <a:pPr eaLnBrk="1" hangingPunct="1">
              <a:lnSpc>
                <a:spcPct val="90000"/>
              </a:lnSpc>
              <a:defRPr/>
            </a:pPr>
            <a:r>
              <a:rPr lang="en-US" dirty="0" smtClean="0"/>
              <a:t>For a single dose, treatment groups should include a group of animals treated with the intended dose of the therapeutic drug and an appropriate control group</a:t>
            </a:r>
          </a:p>
          <a:p>
            <a:pPr eaLnBrk="1" hangingPunct="1">
              <a:lnSpc>
                <a:spcPct val="90000"/>
              </a:lnSpc>
              <a:buFont typeface="Wingdings" pitchFamily="2" charset="2"/>
              <a:buNone/>
              <a:defRPr/>
            </a:pPr>
            <a:endParaRPr lang="en-US" dirty="0" smtClean="0"/>
          </a:p>
          <a:p>
            <a:pPr eaLnBrk="1" hangingPunct="1">
              <a:lnSpc>
                <a:spcPct val="90000"/>
              </a:lnSpc>
              <a:defRPr/>
            </a:pPr>
            <a:r>
              <a:rPr lang="en-US" dirty="0" smtClean="0"/>
              <a:t>If a dose range is used, treatment groups should include a group treated with the lowest dose in the range and an appropriate control group</a:t>
            </a:r>
          </a:p>
        </p:txBody>
      </p:sp>
      <p:sp>
        <p:nvSpPr>
          <p:cNvPr id="463874" name="Rectangle 2"/>
          <p:cNvSpPr>
            <a:spLocks noGrp="1" noChangeArrowheads="1"/>
          </p:cNvSpPr>
          <p:nvPr>
            <p:ph type="title"/>
          </p:nvPr>
        </p:nvSpPr>
        <p:spPr/>
        <p:txBody>
          <a:bodyPr/>
          <a:lstStyle/>
          <a:p>
            <a:pPr eaLnBrk="1" hangingPunct="1">
              <a:defRPr/>
            </a:pPr>
            <a:r>
              <a:rPr lang="en-US" dirty="0" smtClean="0">
                <a:solidFill>
                  <a:srgbClr val="FFCC00"/>
                </a:solidFill>
              </a:rPr>
              <a:t>Treatment Groups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4899" name="Rectangle 3"/>
          <p:cNvSpPr>
            <a:spLocks noGrp="1" noChangeArrowheads="1"/>
          </p:cNvSpPr>
          <p:nvPr>
            <p:ph type="body" idx="1"/>
          </p:nvPr>
        </p:nvSpPr>
        <p:spPr/>
        <p:txBody>
          <a:bodyPr/>
          <a:lstStyle/>
          <a:p>
            <a:pPr eaLnBrk="1" hangingPunct="1">
              <a:lnSpc>
                <a:spcPct val="90000"/>
              </a:lnSpc>
              <a:defRPr/>
            </a:pPr>
            <a:r>
              <a:rPr lang="en-US" sz="2800" dirty="0" smtClean="0"/>
              <a:t>Based on expected variation in response between experimental units, predetermined success criteria, and the desired statistical power</a:t>
            </a:r>
          </a:p>
          <a:p>
            <a:pPr eaLnBrk="1" hangingPunct="1">
              <a:lnSpc>
                <a:spcPct val="90000"/>
              </a:lnSpc>
              <a:defRPr/>
            </a:pPr>
            <a:r>
              <a:rPr lang="en-US" sz="2800" dirty="0" smtClean="0"/>
              <a:t>Sufficient numbers to accommodate loss during the study due to death or removal from the study</a:t>
            </a:r>
          </a:p>
          <a:p>
            <a:pPr eaLnBrk="1" hangingPunct="1">
              <a:lnSpc>
                <a:spcPct val="90000"/>
              </a:lnSpc>
              <a:defRPr/>
            </a:pPr>
            <a:r>
              <a:rPr lang="en-US" sz="2800" dirty="0" smtClean="0"/>
              <a:t>When pen, pasture, or cage is the experimental unit, the number of animals per pen, pasture, or cage should mimic common commercial practices for stocking density, taking research facility limitations into account</a:t>
            </a:r>
          </a:p>
          <a:p>
            <a:pPr eaLnBrk="1" hangingPunct="1">
              <a:lnSpc>
                <a:spcPct val="90000"/>
              </a:lnSpc>
              <a:defRPr/>
            </a:pPr>
            <a:endParaRPr lang="en-US" sz="2800" dirty="0" smtClean="0"/>
          </a:p>
        </p:txBody>
      </p:sp>
      <p:sp>
        <p:nvSpPr>
          <p:cNvPr id="464898" name="Rectangle 2"/>
          <p:cNvSpPr>
            <a:spLocks noGrp="1" noChangeArrowheads="1"/>
          </p:cNvSpPr>
          <p:nvPr>
            <p:ph type="title"/>
          </p:nvPr>
        </p:nvSpPr>
        <p:spPr/>
        <p:txBody>
          <a:bodyPr/>
          <a:lstStyle/>
          <a:p>
            <a:pPr eaLnBrk="1" hangingPunct="1">
              <a:defRPr/>
            </a:pPr>
            <a:r>
              <a:rPr lang="en-US" dirty="0" smtClean="0">
                <a:solidFill>
                  <a:srgbClr val="FFCC00"/>
                </a:solidFill>
              </a:rPr>
              <a:t>Animal Numbers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8275" name="Rectangle 3"/>
          <p:cNvSpPr>
            <a:spLocks noGrp="1" noChangeArrowheads="1"/>
          </p:cNvSpPr>
          <p:nvPr>
            <p:ph type="body" idx="1"/>
          </p:nvPr>
        </p:nvSpPr>
        <p:spPr>
          <a:xfrm>
            <a:off x="457200" y="1600200"/>
            <a:ext cx="8153400" cy="4530725"/>
          </a:xfrm>
        </p:spPr>
        <p:txBody>
          <a:bodyPr/>
          <a:lstStyle/>
          <a:p>
            <a:pPr eaLnBrk="1" hangingPunct="1">
              <a:defRPr/>
            </a:pPr>
            <a:r>
              <a:rPr lang="en-US" dirty="0" smtClean="0"/>
              <a:t>If a field study is performed, the study should be conducted in geographic areas representative of the species/class of animal and disease condition to enable valid inferences to the entire target animal population</a:t>
            </a:r>
          </a:p>
          <a:p>
            <a:pPr eaLnBrk="1" hangingPunct="1">
              <a:defRPr/>
            </a:pPr>
            <a:r>
              <a:rPr lang="en-US" dirty="0" smtClean="0"/>
              <a:t>Number of sites will impact statistical analysis</a:t>
            </a:r>
          </a:p>
          <a:p>
            <a:pPr eaLnBrk="1" hangingPunct="1">
              <a:defRPr/>
            </a:pPr>
            <a:endParaRPr lang="en-US" dirty="0" smtClean="0"/>
          </a:p>
          <a:p>
            <a:pPr eaLnBrk="1" hangingPunct="1">
              <a:buFont typeface="Wingdings" pitchFamily="2" charset="2"/>
              <a:buNone/>
              <a:defRPr/>
            </a:pPr>
            <a:endParaRPr lang="en-US" dirty="0" smtClean="0"/>
          </a:p>
        </p:txBody>
      </p:sp>
      <p:sp>
        <p:nvSpPr>
          <p:cNvPr id="438274" name="Rectangle 2"/>
          <p:cNvSpPr>
            <a:spLocks noGrp="1" noChangeArrowheads="1"/>
          </p:cNvSpPr>
          <p:nvPr>
            <p:ph type="title"/>
          </p:nvPr>
        </p:nvSpPr>
        <p:spPr/>
        <p:txBody>
          <a:bodyPr/>
          <a:lstStyle/>
          <a:p>
            <a:pPr eaLnBrk="1" hangingPunct="1">
              <a:defRPr/>
            </a:pPr>
            <a:r>
              <a:rPr lang="en-US" dirty="0" smtClean="0">
                <a:solidFill>
                  <a:srgbClr val="FFCC00"/>
                </a:solidFill>
              </a:rPr>
              <a:t>Study Site Selection</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5923" name="Rectangle 3"/>
          <p:cNvSpPr>
            <a:spLocks noGrp="1" noChangeArrowheads="1"/>
          </p:cNvSpPr>
          <p:nvPr>
            <p:ph type="body" idx="1"/>
          </p:nvPr>
        </p:nvSpPr>
        <p:spPr/>
        <p:txBody>
          <a:bodyPr/>
          <a:lstStyle/>
          <a:p>
            <a:pPr eaLnBrk="1" hangingPunct="1">
              <a:defRPr/>
            </a:pPr>
            <a:r>
              <a:rPr lang="en-US" dirty="0" smtClean="0"/>
              <a:t>Initial selection criteria may include species/class, age range, gender, and body weight range</a:t>
            </a:r>
          </a:p>
          <a:p>
            <a:pPr eaLnBrk="1" hangingPunct="1">
              <a:defRPr/>
            </a:pPr>
            <a:r>
              <a:rPr lang="en-US" dirty="0" smtClean="0"/>
              <a:t>Study inclusion criteria are specific to the disease condition being evaluated and the study endpoints</a:t>
            </a:r>
          </a:p>
          <a:p>
            <a:pPr eaLnBrk="1" hangingPunct="1">
              <a:defRPr/>
            </a:pPr>
            <a:endParaRPr lang="en-US" dirty="0" smtClean="0"/>
          </a:p>
          <a:p>
            <a:pPr eaLnBrk="1" hangingPunct="1">
              <a:defRPr/>
            </a:pPr>
            <a:endParaRPr lang="en-US" dirty="0" smtClean="0"/>
          </a:p>
        </p:txBody>
      </p:sp>
      <p:sp>
        <p:nvSpPr>
          <p:cNvPr id="465922" name="Rectangle 2"/>
          <p:cNvSpPr>
            <a:spLocks noGrp="1" noChangeArrowheads="1"/>
          </p:cNvSpPr>
          <p:nvPr>
            <p:ph type="title"/>
          </p:nvPr>
        </p:nvSpPr>
        <p:spPr/>
        <p:txBody>
          <a:bodyPr/>
          <a:lstStyle/>
          <a:p>
            <a:pPr eaLnBrk="1" hangingPunct="1">
              <a:defRPr/>
            </a:pPr>
            <a:r>
              <a:rPr lang="en-US" dirty="0" smtClean="0">
                <a:solidFill>
                  <a:srgbClr val="FFCC00"/>
                </a:solidFill>
              </a:rPr>
              <a:t>Animal Selection</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2851" name="Rectangle 3"/>
          <p:cNvSpPr>
            <a:spLocks noGrp="1" noChangeArrowheads="1"/>
          </p:cNvSpPr>
          <p:nvPr>
            <p:ph type="body" idx="1"/>
          </p:nvPr>
        </p:nvSpPr>
        <p:spPr/>
        <p:txBody>
          <a:bodyPr/>
          <a:lstStyle/>
          <a:p>
            <a:pPr eaLnBrk="1" hangingPunct="1">
              <a:defRPr/>
            </a:pPr>
            <a:r>
              <a:rPr lang="en-US" dirty="0" smtClean="0"/>
              <a:t>May include such things as:</a:t>
            </a:r>
          </a:p>
          <a:p>
            <a:pPr lvl="1" eaLnBrk="1" hangingPunct="1">
              <a:defRPr/>
            </a:pPr>
            <a:r>
              <a:rPr lang="en-US" dirty="0" smtClean="0"/>
              <a:t>Physical examinations</a:t>
            </a:r>
          </a:p>
          <a:p>
            <a:pPr lvl="1" eaLnBrk="1" hangingPunct="1">
              <a:defRPr/>
            </a:pPr>
            <a:r>
              <a:rPr lang="en-US" dirty="0" smtClean="0"/>
              <a:t>Body weights</a:t>
            </a:r>
          </a:p>
          <a:p>
            <a:pPr lvl="1" eaLnBrk="1" hangingPunct="1">
              <a:defRPr/>
            </a:pPr>
            <a:r>
              <a:rPr lang="en-US" dirty="0" smtClean="0"/>
              <a:t>Feed and water consumption</a:t>
            </a:r>
          </a:p>
          <a:p>
            <a:pPr lvl="1" eaLnBrk="1" hangingPunct="1">
              <a:defRPr/>
            </a:pPr>
            <a:r>
              <a:rPr lang="en-US" dirty="0" smtClean="0"/>
              <a:t>General Health Observations</a:t>
            </a:r>
          </a:p>
          <a:p>
            <a:pPr lvl="1" eaLnBrk="1" hangingPunct="1">
              <a:defRPr/>
            </a:pPr>
            <a:r>
              <a:rPr lang="en-US" dirty="0" smtClean="0"/>
              <a:t>Disease specific scoring/assessments</a:t>
            </a:r>
          </a:p>
          <a:p>
            <a:pPr eaLnBrk="1" hangingPunct="1">
              <a:defRPr/>
            </a:pPr>
            <a:r>
              <a:rPr lang="en-US" dirty="0" smtClean="0"/>
              <a:t>Calibrate equipment used to collect data</a:t>
            </a:r>
          </a:p>
        </p:txBody>
      </p:sp>
      <p:sp>
        <p:nvSpPr>
          <p:cNvPr id="462850" name="Rectangle 2"/>
          <p:cNvSpPr>
            <a:spLocks noGrp="1" noChangeArrowheads="1"/>
          </p:cNvSpPr>
          <p:nvPr>
            <p:ph type="title"/>
          </p:nvPr>
        </p:nvSpPr>
        <p:spPr/>
        <p:txBody>
          <a:bodyPr/>
          <a:lstStyle/>
          <a:p>
            <a:pPr eaLnBrk="1" hangingPunct="1">
              <a:defRPr/>
            </a:pPr>
            <a:r>
              <a:rPr lang="en-US" sz="4000" dirty="0" smtClean="0">
                <a:solidFill>
                  <a:srgbClr val="FFCC00"/>
                </a:solidFill>
              </a:rPr>
              <a:t>Measurements and Observations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6947" name="Rectangle 3"/>
          <p:cNvSpPr>
            <a:spLocks noGrp="1" noChangeArrowheads="1"/>
          </p:cNvSpPr>
          <p:nvPr>
            <p:ph type="body" idx="1"/>
          </p:nvPr>
        </p:nvSpPr>
        <p:spPr/>
        <p:txBody>
          <a:bodyPr/>
          <a:lstStyle/>
          <a:p>
            <a:pPr eaLnBrk="1" hangingPunct="1">
              <a:defRPr/>
            </a:pPr>
            <a:r>
              <a:rPr lang="en-US" dirty="0" smtClean="0"/>
              <a:t>Extent and methods for masking</a:t>
            </a:r>
          </a:p>
          <a:p>
            <a:pPr lvl="1" eaLnBrk="1" hangingPunct="1">
              <a:defRPr/>
            </a:pPr>
            <a:r>
              <a:rPr lang="en-US" dirty="0" smtClean="0"/>
              <a:t>Identifying personnel that will be masked</a:t>
            </a:r>
          </a:p>
          <a:p>
            <a:pPr lvl="1" eaLnBrk="1" hangingPunct="1">
              <a:defRPr/>
            </a:pPr>
            <a:r>
              <a:rPr lang="en-US" dirty="0" smtClean="0"/>
              <a:t>Ensure study procedures do not compromise masking</a:t>
            </a:r>
          </a:p>
          <a:p>
            <a:pPr lvl="1" eaLnBrk="1" hangingPunct="1">
              <a:defRPr/>
            </a:pPr>
            <a:r>
              <a:rPr lang="en-US" dirty="0" smtClean="0"/>
              <a:t>How to handle situations when masking is compromised</a:t>
            </a:r>
          </a:p>
          <a:p>
            <a:pPr eaLnBrk="1" hangingPunct="1">
              <a:defRPr/>
            </a:pPr>
            <a:r>
              <a:rPr lang="en-US" dirty="0" smtClean="0"/>
              <a:t>Randomization methods</a:t>
            </a:r>
          </a:p>
        </p:txBody>
      </p:sp>
      <p:sp>
        <p:nvSpPr>
          <p:cNvPr id="466946" name="Rectangle 2"/>
          <p:cNvSpPr>
            <a:spLocks noGrp="1" noChangeArrowheads="1"/>
          </p:cNvSpPr>
          <p:nvPr>
            <p:ph type="title"/>
          </p:nvPr>
        </p:nvSpPr>
        <p:spPr/>
        <p:txBody>
          <a:bodyPr/>
          <a:lstStyle/>
          <a:p>
            <a:pPr eaLnBrk="1" hangingPunct="1">
              <a:defRPr/>
            </a:pPr>
            <a:r>
              <a:rPr lang="en-US" dirty="0" smtClean="0">
                <a:solidFill>
                  <a:srgbClr val="FFCC00"/>
                </a:solidFill>
              </a:rPr>
              <a:t>Minimizing Bias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5571" name="Rectangle 3"/>
          <p:cNvSpPr>
            <a:spLocks noGrp="1" noChangeArrowheads="1"/>
          </p:cNvSpPr>
          <p:nvPr>
            <p:ph type="body" idx="1"/>
          </p:nvPr>
        </p:nvSpPr>
        <p:spPr>
          <a:xfrm>
            <a:off x="457200" y="1828800"/>
            <a:ext cx="8229600" cy="4530725"/>
          </a:xfrm>
        </p:spPr>
        <p:txBody>
          <a:bodyPr/>
          <a:lstStyle/>
          <a:p>
            <a:pPr eaLnBrk="1" hangingPunct="1">
              <a:buFont typeface="Wingdings" pitchFamily="2" charset="2"/>
              <a:buNone/>
              <a:defRPr/>
            </a:pPr>
            <a:r>
              <a:rPr lang="en-US" smtClean="0"/>
              <a:t>	</a:t>
            </a:r>
          </a:p>
          <a:p>
            <a:pPr eaLnBrk="1" hangingPunct="1">
              <a:buFont typeface="Wingdings" pitchFamily="2" charset="2"/>
              <a:buNone/>
              <a:defRPr/>
            </a:pPr>
            <a:endParaRPr lang="en-US" smtClean="0"/>
          </a:p>
          <a:p>
            <a:pPr eaLnBrk="1" hangingPunct="1">
              <a:buFont typeface="Wingdings" pitchFamily="2" charset="2"/>
              <a:buNone/>
              <a:defRPr/>
            </a:pPr>
            <a:r>
              <a:rPr lang="en-US" smtClean="0"/>
              <a:t>	Drugs used in the diagnosis, cure, mitigation, treatment, or prevention of a disease or condition</a:t>
            </a:r>
            <a:endParaRPr lang="en-US" sz="4000" smtClean="0"/>
          </a:p>
          <a:p>
            <a:pPr lvl="4" eaLnBrk="1" hangingPunct="1">
              <a:buClr>
                <a:schemeClr val="tx1"/>
              </a:buClr>
              <a:buFontTx/>
              <a:buNone/>
              <a:defRPr/>
            </a:pPr>
            <a:endParaRPr lang="en-US" sz="2800" smtClean="0"/>
          </a:p>
          <a:p>
            <a:pPr lvl="4" eaLnBrk="1" hangingPunct="1">
              <a:buClr>
                <a:schemeClr val="tx1"/>
              </a:buClr>
              <a:buFontTx/>
              <a:buNone/>
              <a:defRPr/>
            </a:pPr>
            <a:endParaRPr lang="en-US" sz="2800" smtClean="0"/>
          </a:p>
        </p:txBody>
      </p:sp>
      <p:sp>
        <p:nvSpPr>
          <p:cNvPr id="365570" name="Rectangle 2"/>
          <p:cNvSpPr>
            <a:spLocks noGrp="1" noChangeArrowheads="1"/>
          </p:cNvSpPr>
          <p:nvPr>
            <p:ph type="title"/>
          </p:nvPr>
        </p:nvSpPr>
        <p:spPr/>
        <p:txBody>
          <a:bodyPr/>
          <a:lstStyle/>
          <a:p>
            <a:pPr eaLnBrk="1" hangingPunct="1">
              <a:defRPr/>
            </a:pPr>
            <a:r>
              <a:rPr lang="en-US" sz="4000" dirty="0" smtClean="0">
                <a:solidFill>
                  <a:srgbClr val="FFCC00"/>
                </a:solidFill>
              </a:rPr>
              <a:t>What are therapeutic drugs?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8515" name="Rectangle 3"/>
          <p:cNvSpPr>
            <a:spLocks noGrp="1" noChangeArrowheads="1"/>
          </p:cNvSpPr>
          <p:nvPr>
            <p:ph type="body" idx="1"/>
          </p:nvPr>
        </p:nvSpPr>
        <p:spPr>
          <a:xfrm>
            <a:off x="457200" y="1600200"/>
            <a:ext cx="8153400" cy="4530725"/>
          </a:xfrm>
        </p:spPr>
        <p:txBody>
          <a:bodyPr/>
          <a:lstStyle/>
          <a:p>
            <a:pPr eaLnBrk="1" hangingPunct="1">
              <a:defRPr/>
            </a:pPr>
            <a:r>
              <a:rPr lang="en-US" dirty="0" smtClean="0"/>
              <a:t>Establish in protocol how animals will be observed and how adverse events will be recorded</a:t>
            </a:r>
          </a:p>
          <a:p>
            <a:pPr eaLnBrk="1" hangingPunct="1">
              <a:defRPr/>
            </a:pPr>
            <a:r>
              <a:rPr lang="en-US" dirty="0" smtClean="0"/>
              <a:t>Establish criteria for animal removals</a:t>
            </a:r>
          </a:p>
          <a:p>
            <a:pPr eaLnBrk="1" hangingPunct="1">
              <a:defRPr/>
            </a:pPr>
            <a:r>
              <a:rPr lang="en-US" dirty="0" smtClean="0"/>
              <a:t>Consider masking</a:t>
            </a:r>
          </a:p>
          <a:p>
            <a:pPr eaLnBrk="1" hangingPunct="1">
              <a:defRPr/>
            </a:pPr>
            <a:r>
              <a:rPr lang="en-US" dirty="0" smtClean="0"/>
              <a:t>It is important to identify acceptable concomitant therapies before initiating the study</a:t>
            </a:r>
          </a:p>
          <a:p>
            <a:pPr eaLnBrk="1" hangingPunct="1">
              <a:defRPr/>
            </a:pPr>
            <a:endParaRPr lang="en-US" dirty="0" smtClean="0"/>
          </a:p>
        </p:txBody>
      </p:sp>
      <p:sp>
        <p:nvSpPr>
          <p:cNvPr id="448514" name="Rectangle 2"/>
          <p:cNvSpPr>
            <a:spLocks noGrp="1" noChangeArrowheads="1"/>
          </p:cNvSpPr>
          <p:nvPr>
            <p:ph type="title"/>
          </p:nvPr>
        </p:nvSpPr>
        <p:spPr/>
        <p:txBody>
          <a:bodyPr/>
          <a:lstStyle/>
          <a:p>
            <a:pPr eaLnBrk="1" hangingPunct="1">
              <a:defRPr/>
            </a:pPr>
            <a:r>
              <a:rPr lang="en-US" dirty="0" smtClean="0">
                <a:solidFill>
                  <a:srgbClr val="FFCC00"/>
                </a:solidFill>
              </a:rPr>
              <a:t>Adverse Event Monitoring</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7971" name="Rectangle 3"/>
          <p:cNvSpPr>
            <a:spLocks noGrp="1" noChangeArrowheads="1"/>
          </p:cNvSpPr>
          <p:nvPr>
            <p:ph type="body" idx="1"/>
          </p:nvPr>
        </p:nvSpPr>
        <p:spPr/>
        <p:txBody>
          <a:bodyPr/>
          <a:lstStyle/>
          <a:p>
            <a:pPr eaLnBrk="1" hangingPunct="1">
              <a:defRPr/>
            </a:pPr>
            <a:r>
              <a:rPr lang="en-US" dirty="0" smtClean="0"/>
              <a:t>Identify and define variables </a:t>
            </a:r>
          </a:p>
          <a:p>
            <a:pPr eaLnBrk="1" hangingPunct="1">
              <a:defRPr/>
            </a:pPr>
            <a:r>
              <a:rPr lang="en-US" dirty="0" smtClean="0"/>
              <a:t>Clearly describe statistical methods</a:t>
            </a:r>
          </a:p>
          <a:p>
            <a:pPr eaLnBrk="1" hangingPunct="1">
              <a:defRPr/>
            </a:pPr>
            <a:r>
              <a:rPr lang="en-US" dirty="0" smtClean="0"/>
              <a:t>Include criteria for including and excluding data from analysis</a:t>
            </a:r>
          </a:p>
          <a:p>
            <a:pPr eaLnBrk="1" hangingPunct="1">
              <a:defRPr/>
            </a:pPr>
            <a:r>
              <a:rPr lang="en-US" dirty="0" smtClean="0"/>
              <a:t>Clear basis of study conclusion</a:t>
            </a:r>
          </a:p>
        </p:txBody>
      </p:sp>
      <p:sp>
        <p:nvSpPr>
          <p:cNvPr id="467970" name="Rectangle 2"/>
          <p:cNvSpPr>
            <a:spLocks noGrp="1" noChangeArrowheads="1"/>
          </p:cNvSpPr>
          <p:nvPr>
            <p:ph type="title"/>
          </p:nvPr>
        </p:nvSpPr>
        <p:spPr/>
        <p:txBody>
          <a:bodyPr/>
          <a:lstStyle/>
          <a:p>
            <a:pPr eaLnBrk="1" hangingPunct="1">
              <a:defRPr/>
            </a:pPr>
            <a:r>
              <a:rPr lang="en-US" dirty="0" smtClean="0">
                <a:solidFill>
                  <a:srgbClr val="FFCC00"/>
                </a:solidFill>
              </a:rPr>
              <a:t>Appropriate Analysis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1411" name="Rectangle 3"/>
          <p:cNvSpPr>
            <a:spLocks noGrp="1" noChangeArrowheads="1"/>
          </p:cNvSpPr>
          <p:nvPr>
            <p:ph type="body" idx="1"/>
          </p:nvPr>
        </p:nvSpPr>
        <p:spPr>
          <a:xfrm>
            <a:off x="304800" y="2362200"/>
            <a:ext cx="8229600" cy="4114800"/>
          </a:xfrm>
        </p:spPr>
        <p:txBody>
          <a:bodyPr/>
          <a:lstStyle/>
          <a:p>
            <a:pPr eaLnBrk="1" hangingPunct="1">
              <a:lnSpc>
                <a:spcPct val="80000"/>
              </a:lnSpc>
              <a:defRPr/>
            </a:pPr>
            <a:r>
              <a:rPr lang="en-US" sz="2800" dirty="0" smtClean="0"/>
              <a:t>CVM GFI #56  Protocol Development Guideline for Clinical Effectiveness and Target Animal Safety Trials</a:t>
            </a:r>
          </a:p>
          <a:p>
            <a:pPr eaLnBrk="1" hangingPunct="1">
              <a:lnSpc>
                <a:spcPct val="80000"/>
              </a:lnSpc>
              <a:defRPr/>
            </a:pPr>
            <a:r>
              <a:rPr lang="en-US" sz="2800" dirty="0" smtClean="0"/>
              <a:t>CVM GFI #85 VICH GL9 – Good Clinical Practices</a:t>
            </a:r>
          </a:p>
          <a:p>
            <a:pPr eaLnBrk="1" hangingPunct="1">
              <a:lnSpc>
                <a:spcPct val="80000"/>
              </a:lnSpc>
              <a:defRPr/>
            </a:pPr>
            <a:r>
              <a:rPr lang="en-US" sz="2800" dirty="0" smtClean="0"/>
              <a:t>CVM GFI #215  Target animal Safety and Effectiveness Protocol Development and Submission</a:t>
            </a:r>
          </a:p>
          <a:p>
            <a:pPr eaLnBrk="1" hangingPunct="1">
              <a:lnSpc>
                <a:spcPct val="80000"/>
              </a:lnSpc>
              <a:defRPr/>
            </a:pPr>
            <a:endParaRPr lang="en-US" sz="2800" dirty="0" smtClean="0"/>
          </a:p>
        </p:txBody>
      </p:sp>
      <p:sp>
        <p:nvSpPr>
          <p:cNvPr id="401410" name="Rectangle 2"/>
          <p:cNvSpPr>
            <a:spLocks noGrp="1" noChangeArrowheads="1"/>
          </p:cNvSpPr>
          <p:nvPr>
            <p:ph type="title"/>
          </p:nvPr>
        </p:nvSpPr>
        <p:spPr/>
        <p:txBody>
          <a:bodyPr/>
          <a:lstStyle/>
          <a:p>
            <a:pPr eaLnBrk="1" hangingPunct="1">
              <a:defRPr/>
            </a:pPr>
            <a:r>
              <a:rPr lang="en-US" sz="3600" dirty="0" smtClean="0">
                <a:solidFill>
                  <a:srgbClr val="FFCC00"/>
                </a:solidFill>
              </a:rPr>
              <a:t>General Guidance Addressing Effectiveness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4963" name="Rectangle 3"/>
          <p:cNvSpPr>
            <a:spLocks noGrp="1" noChangeArrowheads="1"/>
          </p:cNvSpPr>
          <p:nvPr>
            <p:ph type="body" idx="1"/>
          </p:nvPr>
        </p:nvSpPr>
        <p:spPr/>
        <p:txBody>
          <a:bodyPr/>
          <a:lstStyle/>
          <a:p>
            <a:pPr eaLnBrk="1" hangingPunct="1">
              <a:defRPr/>
            </a:pPr>
            <a:r>
              <a:rPr lang="en-US" sz="2800" dirty="0" smtClean="0"/>
              <a:t>CVM GFI #49 Target Animal Safety and Drug Effectiveness Studies for Anti-Microbial Bovine Mastitis Products (Lactating and Non-Lactating Cow Products)</a:t>
            </a:r>
          </a:p>
          <a:p>
            <a:pPr eaLnBrk="1" hangingPunct="1">
              <a:defRPr/>
            </a:pPr>
            <a:r>
              <a:rPr lang="en-US" sz="2800" dirty="0" smtClean="0"/>
              <a:t>CVM GFI #217 Evaluation of the effectiveness of </a:t>
            </a:r>
            <a:r>
              <a:rPr lang="en-US" sz="2800" dirty="0" err="1" smtClean="0"/>
              <a:t>anticoccidial</a:t>
            </a:r>
            <a:r>
              <a:rPr lang="en-US" sz="2800" dirty="0" smtClean="0"/>
              <a:t> drugs for food-producing animals</a:t>
            </a:r>
          </a:p>
          <a:p>
            <a:pPr eaLnBrk="1" hangingPunct="1">
              <a:defRPr/>
            </a:pPr>
            <a:r>
              <a:rPr lang="en-US" sz="2800" dirty="0" smtClean="0"/>
              <a:t>CVM GFI #178 Design/Evaluation of Effectiveness Studies – Swine Respiratory Disease Claims</a:t>
            </a:r>
          </a:p>
          <a:p>
            <a:pPr eaLnBrk="1" hangingPunct="1">
              <a:buFont typeface="Wingdings" pitchFamily="2" charset="2"/>
              <a:buNone/>
              <a:defRPr/>
            </a:pPr>
            <a:endParaRPr lang="en-US" sz="2800" dirty="0" smtClean="0"/>
          </a:p>
        </p:txBody>
      </p:sp>
      <p:sp>
        <p:nvSpPr>
          <p:cNvPr id="424962" name="Rectangle 2"/>
          <p:cNvSpPr>
            <a:spLocks noGrp="1" noChangeArrowheads="1"/>
          </p:cNvSpPr>
          <p:nvPr>
            <p:ph type="title"/>
          </p:nvPr>
        </p:nvSpPr>
        <p:spPr/>
        <p:txBody>
          <a:bodyPr/>
          <a:lstStyle/>
          <a:p>
            <a:pPr eaLnBrk="1" hangingPunct="1">
              <a:defRPr/>
            </a:pPr>
            <a:r>
              <a:rPr lang="en-US" sz="4000" dirty="0" smtClean="0">
                <a:solidFill>
                  <a:srgbClr val="FFCC00"/>
                </a:solidFill>
              </a:rPr>
              <a:t>Guidance specific to food animal therapeutic drugs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2435" name="Rectangle 3"/>
          <p:cNvSpPr>
            <a:spLocks noGrp="1" noChangeArrowheads="1"/>
          </p:cNvSpPr>
          <p:nvPr>
            <p:ph type="body" idx="1"/>
          </p:nvPr>
        </p:nvSpPr>
        <p:spPr>
          <a:xfrm>
            <a:off x="457200" y="1935163"/>
            <a:ext cx="8229600" cy="4195762"/>
          </a:xfrm>
        </p:spPr>
        <p:txBody>
          <a:bodyPr/>
          <a:lstStyle/>
          <a:p>
            <a:pPr eaLnBrk="1" hangingPunct="1">
              <a:lnSpc>
                <a:spcPct val="90000"/>
              </a:lnSpc>
              <a:defRPr/>
            </a:pPr>
            <a:r>
              <a:rPr lang="en-US" sz="2400" dirty="0" smtClean="0"/>
              <a:t>CVM GFI #90 VICH GL7- Effectiveness of </a:t>
            </a:r>
            <a:r>
              <a:rPr lang="en-US" sz="2400" dirty="0" err="1" smtClean="0"/>
              <a:t>Anthelmintics</a:t>
            </a:r>
            <a:r>
              <a:rPr lang="en-US" sz="2400" dirty="0" smtClean="0"/>
              <a:t>:  General Recommendations</a:t>
            </a:r>
          </a:p>
          <a:p>
            <a:pPr lvl="1" eaLnBrk="1" hangingPunct="1">
              <a:lnSpc>
                <a:spcPct val="90000"/>
              </a:lnSpc>
              <a:defRPr/>
            </a:pPr>
            <a:r>
              <a:rPr lang="en-US" sz="2000" dirty="0" smtClean="0"/>
              <a:t>CVM GFI #95 VICH GL12 – Efficacy of </a:t>
            </a:r>
            <a:r>
              <a:rPr lang="en-US" sz="2000" dirty="0" err="1" smtClean="0"/>
              <a:t>Anthelmintics</a:t>
            </a:r>
            <a:r>
              <a:rPr lang="en-US" sz="2000" dirty="0" smtClean="0"/>
              <a:t>:  Specific Recommendations for Bovines</a:t>
            </a:r>
          </a:p>
          <a:p>
            <a:pPr lvl="1" eaLnBrk="1" hangingPunct="1">
              <a:lnSpc>
                <a:spcPct val="90000"/>
              </a:lnSpc>
              <a:defRPr/>
            </a:pPr>
            <a:r>
              <a:rPr lang="en-US" sz="2000" dirty="0" smtClean="0"/>
              <a:t>CVM GFI #96 VICH GL13 – Efficacy of </a:t>
            </a:r>
            <a:r>
              <a:rPr lang="en-US" sz="2000" dirty="0" err="1" smtClean="0"/>
              <a:t>Anthelmintics</a:t>
            </a:r>
            <a:r>
              <a:rPr lang="en-US" sz="2000" dirty="0" smtClean="0"/>
              <a:t>:  Specific Recommendations for </a:t>
            </a:r>
            <a:r>
              <a:rPr lang="en-US" sz="2000" dirty="0" err="1" smtClean="0"/>
              <a:t>Ovines</a:t>
            </a:r>
            <a:r>
              <a:rPr lang="en-US" sz="2000" dirty="0" smtClean="0"/>
              <a:t> </a:t>
            </a:r>
          </a:p>
          <a:p>
            <a:pPr lvl="1" eaLnBrk="1" hangingPunct="1">
              <a:lnSpc>
                <a:spcPct val="90000"/>
              </a:lnSpc>
              <a:defRPr/>
            </a:pPr>
            <a:r>
              <a:rPr lang="en-US" sz="2000" dirty="0" smtClean="0"/>
              <a:t>CVM GFI #97 VICH GL14 – Efficacy of </a:t>
            </a:r>
            <a:r>
              <a:rPr lang="en-US" sz="2000" dirty="0" err="1" smtClean="0"/>
              <a:t>Anthelmintics</a:t>
            </a:r>
            <a:r>
              <a:rPr lang="en-US" sz="2000" dirty="0" smtClean="0"/>
              <a:t>:  Specific Recommendations  for </a:t>
            </a:r>
            <a:r>
              <a:rPr lang="en-US" sz="2000" dirty="0" err="1" smtClean="0"/>
              <a:t>Caprines</a:t>
            </a:r>
            <a:endParaRPr lang="en-US" sz="2000" dirty="0" smtClean="0"/>
          </a:p>
          <a:p>
            <a:pPr lvl="1" eaLnBrk="1" hangingPunct="1">
              <a:lnSpc>
                <a:spcPct val="90000"/>
              </a:lnSpc>
              <a:defRPr/>
            </a:pPr>
            <a:r>
              <a:rPr lang="en-US" sz="2000" dirty="0" smtClean="0"/>
              <a:t>CVM GFI #110 VICH GL16 – Specific Recommendations for Porcine</a:t>
            </a:r>
          </a:p>
          <a:p>
            <a:pPr lvl="1" eaLnBrk="1" hangingPunct="1">
              <a:lnSpc>
                <a:spcPct val="90000"/>
              </a:lnSpc>
              <a:defRPr/>
            </a:pPr>
            <a:r>
              <a:rPr lang="en-US" sz="2000" dirty="0" smtClean="0"/>
              <a:t>CVM GFI #114 VICH GL 21 – Specific Recommendations for Poultry – </a:t>
            </a:r>
            <a:r>
              <a:rPr lang="en-US" sz="2000" i="1" dirty="0" smtClean="0"/>
              <a:t>Gallus </a:t>
            </a:r>
            <a:r>
              <a:rPr lang="en-US" sz="2000" i="1" dirty="0" err="1" smtClean="0"/>
              <a:t>Gallus</a:t>
            </a:r>
            <a:endParaRPr lang="en-US" sz="2000" i="1" dirty="0" smtClean="0"/>
          </a:p>
        </p:txBody>
      </p:sp>
      <p:sp>
        <p:nvSpPr>
          <p:cNvPr id="402434" name="Rectangle 2"/>
          <p:cNvSpPr>
            <a:spLocks noGrp="1" noChangeArrowheads="1"/>
          </p:cNvSpPr>
          <p:nvPr>
            <p:ph type="title"/>
          </p:nvPr>
        </p:nvSpPr>
        <p:spPr>
          <a:xfrm>
            <a:off x="457200" y="381000"/>
            <a:ext cx="8229600" cy="1600200"/>
          </a:xfrm>
        </p:spPr>
        <p:txBody>
          <a:bodyPr/>
          <a:lstStyle/>
          <a:p>
            <a:pPr eaLnBrk="1" hangingPunct="1">
              <a:defRPr/>
            </a:pPr>
            <a:r>
              <a:rPr lang="en-US" sz="4000" dirty="0" smtClean="0">
                <a:solidFill>
                  <a:srgbClr val="FFCC00"/>
                </a:solidFill>
              </a:rPr>
              <a:t>Guidance specific to food animal </a:t>
            </a:r>
            <a:r>
              <a:rPr lang="en-US" sz="4000" dirty="0" err="1" smtClean="0">
                <a:solidFill>
                  <a:srgbClr val="FFCC00"/>
                </a:solidFill>
              </a:rPr>
              <a:t>antiparasitic</a:t>
            </a:r>
            <a:r>
              <a:rPr lang="en-US" sz="4000" dirty="0" smtClean="0">
                <a:solidFill>
                  <a:srgbClr val="FFCC00"/>
                </a:solidFill>
              </a:rPr>
              <a:t> drugs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3459" name="Rectangle 3"/>
          <p:cNvSpPr>
            <a:spLocks noGrp="1" noChangeArrowheads="1"/>
          </p:cNvSpPr>
          <p:nvPr>
            <p:ph type="body" idx="1"/>
          </p:nvPr>
        </p:nvSpPr>
        <p:spPr>
          <a:xfrm>
            <a:off x="457200" y="2743200"/>
            <a:ext cx="8229600" cy="3387725"/>
          </a:xfrm>
        </p:spPr>
        <p:txBody>
          <a:bodyPr/>
          <a:lstStyle/>
          <a:p>
            <a:pPr eaLnBrk="1" hangingPunct="1">
              <a:defRPr/>
            </a:pPr>
            <a:r>
              <a:rPr lang="en-US" dirty="0" smtClean="0"/>
              <a:t>CVM GFI #123 Development of Data Supporting approval of NSAIDS for Use in Animals</a:t>
            </a:r>
          </a:p>
          <a:p>
            <a:pPr eaLnBrk="1" hangingPunct="1">
              <a:buFont typeface="Wingdings" pitchFamily="2" charset="2"/>
              <a:buNone/>
              <a:defRPr/>
            </a:pPr>
            <a:endParaRPr lang="en-US" dirty="0" smtClean="0"/>
          </a:p>
        </p:txBody>
      </p:sp>
      <p:sp>
        <p:nvSpPr>
          <p:cNvPr id="403458" name="Rectangle 2"/>
          <p:cNvSpPr>
            <a:spLocks noGrp="1" noChangeArrowheads="1"/>
          </p:cNvSpPr>
          <p:nvPr>
            <p:ph type="title"/>
          </p:nvPr>
        </p:nvSpPr>
        <p:spPr/>
        <p:txBody>
          <a:bodyPr/>
          <a:lstStyle/>
          <a:p>
            <a:pPr eaLnBrk="1" hangingPunct="1">
              <a:defRPr/>
            </a:pPr>
            <a:r>
              <a:rPr lang="en-US" sz="4000" dirty="0" smtClean="0">
                <a:solidFill>
                  <a:srgbClr val="FFCC00"/>
                </a:solidFill>
              </a:rPr>
              <a:t>Other Available Guidance Addressing Effectiveness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2131" name="Rectangle 3"/>
          <p:cNvSpPr>
            <a:spLocks noGrp="1" noChangeArrowheads="1"/>
          </p:cNvSpPr>
          <p:nvPr>
            <p:ph type="body" idx="1"/>
          </p:nvPr>
        </p:nvSpPr>
        <p:spPr/>
        <p:txBody>
          <a:bodyPr/>
          <a:lstStyle/>
          <a:p>
            <a:pPr eaLnBrk="1" hangingPunct="1">
              <a:lnSpc>
                <a:spcPct val="80000"/>
              </a:lnSpc>
              <a:buFont typeface="Wingdings" pitchFamily="2" charset="2"/>
              <a:buNone/>
              <a:defRPr/>
            </a:pPr>
            <a:endParaRPr lang="en-US" sz="1800" b="1" smtClean="0"/>
          </a:p>
          <a:p>
            <a:pPr eaLnBrk="1" hangingPunct="1">
              <a:lnSpc>
                <a:spcPct val="80000"/>
              </a:lnSpc>
              <a:buFont typeface="Wingdings" pitchFamily="2" charset="2"/>
              <a:buNone/>
              <a:defRPr/>
            </a:pPr>
            <a:r>
              <a:rPr lang="en-US" sz="1800" b="1" smtClean="0"/>
              <a:t>Antimicrobials</a:t>
            </a:r>
            <a:r>
              <a:rPr lang="en-US" sz="1600" b="1" smtClean="0"/>
              <a:t>: </a:t>
            </a:r>
          </a:p>
          <a:p>
            <a:pPr eaLnBrk="1" hangingPunct="1">
              <a:lnSpc>
                <a:spcPct val="80000"/>
              </a:lnSpc>
              <a:buFont typeface="Wingdings" pitchFamily="2" charset="2"/>
              <a:buNone/>
              <a:defRPr/>
            </a:pPr>
            <a:endParaRPr lang="en-US" sz="1600" b="1" smtClean="0"/>
          </a:p>
          <a:p>
            <a:pPr eaLnBrk="1" hangingPunct="1">
              <a:lnSpc>
                <a:spcPct val="80000"/>
              </a:lnSpc>
              <a:buFont typeface="Wingdings" pitchFamily="2" charset="2"/>
              <a:buNone/>
              <a:defRPr/>
            </a:pPr>
            <a:r>
              <a:rPr lang="en-US" sz="1600" smtClean="0"/>
              <a:t>	“for the </a:t>
            </a:r>
            <a:r>
              <a:rPr lang="en-US" sz="1600" smtClean="0">
                <a:effectLst/>
              </a:rPr>
              <a:t>treatment of bovine respiratory disease (BRD) associated with </a:t>
            </a:r>
            <a:r>
              <a:rPr lang="en-US" sz="1600" i="1" smtClean="0">
                <a:effectLst/>
              </a:rPr>
              <a:t>Mannheimia haemolytica, Pasteurella multocida</a:t>
            </a:r>
            <a:r>
              <a:rPr lang="en-US" sz="1600" smtClean="0">
                <a:effectLst/>
              </a:rPr>
              <a:t>, and </a:t>
            </a:r>
            <a:r>
              <a:rPr lang="en-US" sz="1600" i="1" smtClean="0">
                <a:effectLst/>
              </a:rPr>
              <a:t>Histophilus somni </a:t>
            </a:r>
            <a:r>
              <a:rPr lang="en-US" sz="1600" smtClean="0">
                <a:effectLst/>
              </a:rPr>
              <a:t>in beef cattle.”</a:t>
            </a:r>
          </a:p>
          <a:p>
            <a:pPr eaLnBrk="1" hangingPunct="1">
              <a:lnSpc>
                <a:spcPct val="80000"/>
              </a:lnSpc>
              <a:buFont typeface="Wingdings" pitchFamily="2" charset="2"/>
              <a:buNone/>
              <a:defRPr/>
            </a:pPr>
            <a:endParaRPr lang="en-US" sz="1600" smtClean="0">
              <a:effectLst/>
            </a:endParaRPr>
          </a:p>
          <a:p>
            <a:pPr eaLnBrk="1" hangingPunct="1">
              <a:lnSpc>
                <a:spcPct val="80000"/>
              </a:lnSpc>
              <a:buFont typeface="Wingdings" pitchFamily="2" charset="2"/>
              <a:buNone/>
              <a:defRPr/>
            </a:pPr>
            <a:r>
              <a:rPr lang="en-US" sz="1800" b="1" smtClean="0"/>
              <a:t>Antiparasitic and Physiologic Drugs:</a:t>
            </a:r>
          </a:p>
          <a:p>
            <a:pPr eaLnBrk="1" hangingPunct="1">
              <a:lnSpc>
                <a:spcPct val="80000"/>
              </a:lnSpc>
              <a:buFont typeface="Wingdings" pitchFamily="2" charset="2"/>
              <a:buNone/>
              <a:defRPr/>
            </a:pPr>
            <a:endParaRPr lang="en-US" sz="1600" b="1" smtClean="0"/>
          </a:p>
          <a:p>
            <a:pPr eaLnBrk="1" hangingPunct="1">
              <a:lnSpc>
                <a:spcPct val="80000"/>
              </a:lnSpc>
              <a:buFont typeface="Wingdings" pitchFamily="2" charset="2"/>
              <a:buNone/>
              <a:defRPr/>
            </a:pPr>
            <a:r>
              <a:rPr lang="en-US" sz="1600" smtClean="0"/>
              <a:t>	“for the treatment and control of [specific internal and external parasites]”</a:t>
            </a:r>
          </a:p>
          <a:p>
            <a:pPr eaLnBrk="1" hangingPunct="1">
              <a:lnSpc>
                <a:spcPct val="80000"/>
              </a:lnSpc>
              <a:buFont typeface="Wingdings" pitchFamily="2" charset="2"/>
              <a:buNone/>
              <a:defRPr/>
            </a:pPr>
            <a:endParaRPr lang="en-US" sz="1600" smtClean="0"/>
          </a:p>
          <a:p>
            <a:pPr eaLnBrk="1" hangingPunct="1">
              <a:lnSpc>
                <a:spcPct val="80000"/>
              </a:lnSpc>
              <a:buFont typeface="Wingdings" pitchFamily="2" charset="2"/>
              <a:buNone/>
              <a:defRPr/>
            </a:pPr>
            <a:r>
              <a:rPr lang="en-US" sz="1600" smtClean="0"/>
              <a:t>	“for the control of pyrexia associated with acute bovine mastitis”</a:t>
            </a:r>
          </a:p>
          <a:p>
            <a:pPr eaLnBrk="1" hangingPunct="1">
              <a:lnSpc>
                <a:spcPct val="80000"/>
              </a:lnSpc>
              <a:buFont typeface="Wingdings" pitchFamily="2" charset="2"/>
              <a:buNone/>
              <a:defRPr/>
            </a:pPr>
            <a:endParaRPr lang="en-US" sz="1600" smtClean="0"/>
          </a:p>
          <a:p>
            <a:pPr eaLnBrk="1" hangingPunct="1">
              <a:lnSpc>
                <a:spcPct val="80000"/>
              </a:lnSpc>
              <a:buFont typeface="Wingdings" pitchFamily="2" charset="2"/>
              <a:buNone/>
              <a:defRPr/>
            </a:pPr>
            <a:r>
              <a:rPr lang="en-US" sz="1800" smtClean="0"/>
              <a:t>Aquaculture Drugs:</a:t>
            </a:r>
          </a:p>
          <a:p>
            <a:pPr eaLnBrk="1" hangingPunct="1">
              <a:lnSpc>
                <a:spcPct val="80000"/>
              </a:lnSpc>
              <a:buFont typeface="Wingdings" pitchFamily="2" charset="2"/>
              <a:buNone/>
              <a:defRPr/>
            </a:pPr>
            <a:endParaRPr lang="en-US" sz="1800" smtClean="0"/>
          </a:p>
          <a:p>
            <a:pPr eaLnBrk="1" hangingPunct="1">
              <a:lnSpc>
                <a:spcPct val="80000"/>
              </a:lnSpc>
              <a:buFont typeface="Wingdings" pitchFamily="2" charset="2"/>
              <a:buNone/>
              <a:defRPr/>
            </a:pPr>
            <a:r>
              <a:rPr lang="en-US" sz="1600" smtClean="0"/>
              <a:t>	For the control of mortality in freshwater-reared coolwater finfish and channel catfish due to external columnaris disease associated with </a:t>
            </a:r>
            <a:r>
              <a:rPr lang="en-US" sz="1600" i="1" smtClean="0"/>
              <a:t>Flavobacterium columnare</a:t>
            </a:r>
            <a:r>
              <a:rPr lang="en-US" sz="1600" smtClean="0"/>
              <a:t> (</a:t>
            </a:r>
            <a:r>
              <a:rPr lang="en-US" sz="1600" i="1" smtClean="0"/>
              <a:t>Flexibacter columnaris</a:t>
            </a:r>
            <a:r>
              <a:rPr lang="en-US" sz="1600" smtClean="0"/>
              <a:t>).”</a:t>
            </a:r>
          </a:p>
        </p:txBody>
      </p:sp>
      <p:sp>
        <p:nvSpPr>
          <p:cNvPr id="432130" name="Rectangle 2"/>
          <p:cNvSpPr>
            <a:spLocks noGrp="1" noChangeArrowheads="1"/>
          </p:cNvSpPr>
          <p:nvPr>
            <p:ph type="title"/>
          </p:nvPr>
        </p:nvSpPr>
        <p:spPr/>
        <p:txBody>
          <a:bodyPr/>
          <a:lstStyle/>
          <a:p>
            <a:pPr eaLnBrk="1" hangingPunct="1">
              <a:defRPr/>
            </a:pPr>
            <a:r>
              <a:rPr lang="en-US" sz="3900" dirty="0" smtClean="0">
                <a:solidFill>
                  <a:srgbClr val="FFCC00"/>
                </a:solidFill>
              </a:rPr>
              <a:t>Example Indications for Therapeutic Drugs for Food Animals</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1587" name="Rectangle 3"/>
          <p:cNvSpPr>
            <a:spLocks noGrp="1" noChangeArrowheads="1"/>
          </p:cNvSpPr>
          <p:nvPr>
            <p:ph type="body" idx="1"/>
          </p:nvPr>
        </p:nvSpPr>
        <p:spPr/>
        <p:txBody>
          <a:bodyPr/>
          <a:lstStyle/>
          <a:p>
            <a:pPr eaLnBrk="1" hangingPunct="1">
              <a:defRPr/>
            </a:pPr>
            <a:endParaRPr lang="en-US" dirty="0" smtClean="0"/>
          </a:p>
          <a:p>
            <a:pPr eaLnBrk="1" hangingPunct="1">
              <a:defRPr/>
            </a:pPr>
            <a:r>
              <a:rPr lang="en-US" dirty="0" smtClean="0"/>
              <a:t>To demonstrate that the drug has the effect it claims to have for each of its intended uses and conditions of use</a:t>
            </a:r>
          </a:p>
          <a:p>
            <a:pPr eaLnBrk="1" hangingPunct="1">
              <a:buFont typeface="Wingdings" pitchFamily="2" charset="2"/>
              <a:buNone/>
              <a:defRPr/>
            </a:pPr>
            <a:endParaRPr lang="en-US" dirty="0" smtClean="0"/>
          </a:p>
          <a:p>
            <a:pPr eaLnBrk="1" hangingPunct="1">
              <a:defRPr/>
            </a:pPr>
            <a:r>
              <a:rPr lang="en-US" dirty="0" smtClean="0"/>
              <a:t>Obtain additional safety data under the conditions of use</a:t>
            </a:r>
          </a:p>
          <a:p>
            <a:pPr eaLnBrk="1" hangingPunct="1">
              <a:buFont typeface="Wingdings" pitchFamily="2" charset="2"/>
              <a:buNone/>
              <a:defRPr/>
            </a:pPr>
            <a:endParaRPr lang="en-US" dirty="0" smtClean="0"/>
          </a:p>
          <a:p>
            <a:pPr eaLnBrk="1" hangingPunct="1">
              <a:defRPr/>
            </a:pPr>
            <a:endParaRPr lang="en-US" dirty="0" smtClean="0"/>
          </a:p>
          <a:p>
            <a:pPr eaLnBrk="1" hangingPunct="1">
              <a:defRPr/>
            </a:pPr>
            <a:endParaRPr lang="en-US" dirty="0" smtClean="0"/>
          </a:p>
        </p:txBody>
      </p:sp>
      <p:sp>
        <p:nvSpPr>
          <p:cNvPr id="451586" name="Rectangle 2"/>
          <p:cNvSpPr>
            <a:spLocks noGrp="1" noChangeArrowheads="1"/>
          </p:cNvSpPr>
          <p:nvPr>
            <p:ph type="title"/>
          </p:nvPr>
        </p:nvSpPr>
        <p:spPr/>
        <p:txBody>
          <a:bodyPr/>
          <a:lstStyle/>
          <a:p>
            <a:pPr eaLnBrk="1" hangingPunct="1">
              <a:defRPr/>
            </a:pPr>
            <a:r>
              <a:rPr lang="en-US" sz="4000" dirty="0" smtClean="0">
                <a:solidFill>
                  <a:srgbClr val="FFCC00"/>
                </a:solidFill>
              </a:rPr>
              <a:t>Purpose of the Effectiveness Evaluation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2611" name="Rectangle 3"/>
          <p:cNvSpPr>
            <a:spLocks noGrp="1" noChangeArrowheads="1"/>
          </p:cNvSpPr>
          <p:nvPr>
            <p:ph type="body" idx="1"/>
          </p:nvPr>
        </p:nvSpPr>
        <p:spPr>
          <a:xfrm>
            <a:off x="457200" y="2667000"/>
            <a:ext cx="8229600" cy="3886200"/>
          </a:xfrm>
        </p:spPr>
        <p:txBody>
          <a:bodyPr/>
          <a:lstStyle/>
          <a:p>
            <a:pPr eaLnBrk="1" hangingPunct="1">
              <a:lnSpc>
                <a:spcPct val="80000"/>
              </a:lnSpc>
              <a:defRPr/>
            </a:pPr>
            <a:r>
              <a:rPr lang="en-US" sz="2800" dirty="0" smtClean="0"/>
              <a:t>Validated model studies </a:t>
            </a:r>
          </a:p>
          <a:p>
            <a:pPr eaLnBrk="1" hangingPunct="1">
              <a:lnSpc>
                <a:spcPct val="80000"/>
              </a:lnSpc>
              <a:buFont typeface="Wingdings" pitchFamily="2" charset="2"/>
              <a:buNone/>
              <a:defRPr/>
            </a:pPr>
            <a:endParaRPr lang="en-US" sz="2800" dirty="0" smtClean="0"/>
          </a:p>
          <a:p>
            <a:pPr eaLnBrk="1" hangingPunct="1">
              <a:lnSpc>
                <a:spcPct val="80000"/>
              </a:lnSpc>
              <a:defRPr/>
            </a:pPr>
            <a:r>
              <a:rPr lang="en-US" sz="2800" dirty="0" smtClean="0"/>
              <a:t>Dose confirmation studies</a:t>
            </a:r>
          </a:p>
          <a:p>
            <a:pPr eaLnBrk="1" hangingPunct="1">
              <a:lnSpc>
                <a:spcPct val="80000"/>
              </a:lnSpc>
              <a:buFont typeface="Wingdings" pitchFamily="2" charset="2"/>
              <a:buNone/>
              <a:defRPr/>
            </a:pPr>
            <a:endParaRPr lang="en-US" sz="2800" dirty="0" smtClean="0"/>
          </a:p>
          <a:p>
            <a:pPr eaLnBrk="1" hangingPunct="1">
              <a:lnSpc>
                <a:spcPct val="80000"/>
              </a:lnSpc>
              <a:defRPr/>
            </a:pPr>
            <a:r>
              <a:rPr lang="en-US" sz="2800" dirty="0" smtClean="0"/>
              <a:t>Literature</a:t>
            </a:r>
          </a:p>
          <a:p>
            <a:pPr eaLnBrk="1" hangingPunct="1">
              <a:lnSpc>
                <a:spcPct val="80000"/>
              </a:lnSpc>
              <a:buFont typeface="Wingdings" pitchFamily="2" charset="2"/>
              <a:buNone/>
              <a:defRPr/>
            </a:pPr>
            <a:endParaRPr lang="en-US" sz="2800" dirty="0" smtClean="0"/>
          </a:p>
          <a:p>
            <a:pPr eaLnBrk="1" hangingPunct="1">
              <a:lnSpc>
                <a:spcPct val="80000"/>
              </a:lnSpc>
              <a:defRPr/>
            </a:pPr>
            <a:r>
              <a:rPr lang="en-US" sz="2800" dirty="0" smtClean="0"/>
              <a:t>Pharmacokinetic data</a:t>
            </a:r>
          </a:p>
          <a:p>
            <a:pPr eaLnBrk="1" hangingPunct="1">
              <a:lnSpc>
                <a:spcPct val="80000"/>
              </a:lnSpc>
              <a:buFont typeface="Wingdings" pitchFamily="2" charset="2"/>
              <a:buNone/>
              <a:defRPr/>
            </a:pPr>
            <a:endParaRPr lang="en-US" sz="2800" dirty="0" smtClean="0"/>
          </a:p>
          <a:p>
            <a:pPr eaLnBrk="1" hangingPunct="1">
              <a:lnSpc>
                <a:spcPct val="80000"/>
              </a:lnSpc>
              <a:buFont typeface="Wingdings" pitchFamily="2" charset="2"/>
              <a:buNone/>
              <a:defRPr/>
            </a:pPr>
            <a:r>
              <a:rPr lang="en-US" sz="2800" dirty="0" smtClean="0"/>
              <a:t>		</a:t>
            </a:r>
          </a:p>
          <a:p>
            <a:pPr eaLnBrk="1" hangingPunct="1">
              <a:lnSpc>
                <a:spcPct val="80000"/>
              </a:lnSpc>
              <a:buFont typeface="Wingdings" pitchFamily="2" charset="2"/>
              <a:buNone/>
              <a:defRPr/>
            </a:pPr>
            <a:endParaRPr lang="en-US" sz="2800" dirty="0" smtClean="0"/>
          </a:p>
        </p:txBody>
      </p:sp>
      <p:sp>
        <p:nvSpPr>
          <p:cNvPr id="452610" name="Rectangle 2"/>
          <p:cNvSpPr>
            <a:spLocks noGrp="1" noChangeArrowheads="1"/>
          </p:cNvSpPr>
          <p:nvPr>
            <p:ph type="title"/>
          </p:nvPr>
        </p:nvSpPr>
        <p:spPr>
          <a:xfrm>
            <a:off x="304800" y="381000"/>
            <a:ext cx="8382000" cy="1600200"/>
          </a:xfrm>
        </p:spPr>
        <p:txBody>
          <a:bodyPr/>
          <a:lstStyle/>
          <a:p>
            <a:pPr eaLnBrk="1" hangingPunct="1">
              <a:defRPr/>
            </a:pPr>
            <a:r>
              <a:rPr lang="en-US" sz="4000" dirty="0" smtClean="0">
                <a:solidFill>
                  <a:srgbClr val="FFCC00"/>
                </a:solidFill>
              </a:rPr>
              <a:t>What type of information is commonly used to demonstrate effectiveness for therapeutic drugs for food animals?</a:t>
            </a:r>
            <a:r>
              <a:rPr lang="en-US" sz="4000" dirty="0" smtClean="0"/>
              <a:t>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9779" name="Rectangle 3"/>
          <p:cNvSpPr>
            <a:spLocks noGrp="1" noChangeArrowheads="1"/>
          </p:cNvSpPr>
          <p:nvPr>
            <p:ph type="body" idx="1"/>
          </p:nvPr>
        </p:nvSpPr>
        <p:spPr>
          <a:xfrm>
            <a:off x="457200" y="1600200"/>
            <a:ext cx="8229600" cy="4648200"/>
          </a:xfrm>
        </p:spPr>
        <p:txBody>
          <a:bodyPr/>
          <a:lstStyle/>
          <a:p>
            <a:pPr eaLnBrk="1" hangingPunct="1">
              <a:lnSpc>
                <a:spcPct val="90000"/>
              </a:lnSpc>
              <a:defRPr/>
            </a:pPr>
            <a:r>
              <a:rPr lang="en-US" dirty="0" smtClean="0"/>
              <a:t>Generally use challenge models or induced infection models </a:t>
            </a:r>
          </a:p>
          <a:p>
            <a:pPr eaLnBrk="1" hangingPunct="1">
              <a:lnSpc>
                <a:spcPct val="90000"/>
              </a:lnSpc>
              <a:defRPr/>
            </a:pPr>
            <a:r>
              <a:rPr lang="en-US" dirty="0" smtClean="0"/>
              <a:t>Used to demonstrate effectiveness when some aspect of the effectiveness study cannot be adequately represented or evaluated using field conditions.  </a:t>
            </a:r>
          </a:p>
          <a:p>
            <a:pPr eaLnBrk="1" hangingPunct="1">
              <a:lnSpc>
                <a:spcPct val="90000"/>
              </a:lnSpc>
              <a:defRPr/>
            </a:pPr>
            <a:r>
              <a:rPr lang="en-US" dirty="0" smtClean="0"/>
              <a:t>Number of animals used will depend on the endpoint and the type of statistical analysis.</a:t>
            </a:r>
            <a:r>
              <a:rPr lang="en-US" sz="3600" dirty="0" smtClean="0"/>
              <a:t>  </a:t>
            </a:r>
          </a:p>
        </p:txBody>
      </p:sp>
      <p:sp>
        <p:nvSpPr>
          <p:cNvPr id="459778" name="Rectangle 2"/>
          <p:cNvSpPr>
            <a:spLocks noGrp="1" noChangeArrowheads="1"/>
          </p:cNvSpPr>
          <p:nvPr>
            <p:ph type="title"/>
          </p:nvPr>
        </p:nvSpPr>
        <p:spPr>
          <a:xfrm>
            <a:off x="457200" y="277813"/>
            <a:ext cx="8229600" cy="889000"/>
          </a:xfrm>
        </p:spPr>
        <p:txBody>
          <a:bodyPr/>
          <a:lstStyle/>
          <a:p>
            <a:pPr eaLnBrk="1" hangingPunct="1">
              <a:defRPr/>
            </a:pPr>
            <a:r>
              <a:rPr lang="en-US" dirty="0" smtClean="0">
                <a:solidFill>
                  <a:srgbClr val="FFCC00"/>
                </a:solidFill>
              </a:rPr>
              <a:t>Validated Model Studies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03" name="Rectangle 3"/>
          <p:cNvSpPr>
            <a:spLocks noGrp="1" noChangeArrowheads="1"/>
          </p:cNvSpPr>
          <p:nvPr>
            <p:ph type="body" idx="1"/>
          </p:nvPr>
        </p:nvSpPr>
        <p:spPr>
          <a:xfrm>
            <a:off x="457200" y="1524000"/>
            <a:ext cx="8229600" cy="4953000"/>
          </a:xfrm>
        </p:spPr>
        <p:txBody>
          <a:bodyPr/>
          <a:lstStyle/>
          <a:p>
            <a:pPr eaLnBrk="1" hangingPunct="1">
              <a:lnSpc>
                <a:spcPct val="80000"/>
              </a:lnSpc>
              <a:defRPr/>
            </a:pPr>
            <a:r>
              <a:rPr lang="en-US" sz="2800" dirty="0" smtClean="0"/>
              <a:t>Model validation includes the following:</a:t>
            </a:r>
          </a:p>
          <a:p>
            <a:pPr lvl="1" eaLnBrk="1" hangingPunct="1">
              <a:lnSpc>
                <a:spcPct val="80000"/>
              </a:lnSpc>
              <a:defRPr/>
            </a:pPr>
            <a:r>
              <a:rPr lang="en-US" sz="2400" dirty="0" smtClean="0"/>
              <a:t>The model shows that the study endpoints are clinically relevant and scientifically accepted;</a:t>
            </a:r>
          </a:p>
          <a:p>
            <a:pPr lvl="1" eaLnBrk="1" hangingPunct="1">
              <a:lnSpc>
                <a:spcPct val="80000"/>
              </a:lnSpc>
              <a:defRPr/>
            </a:pPr>
            <a:r>
              <a:rPr lang="en-US" sz="2400" dirty="0" smtClean="0"/>
              <a:t>The model shows that clinical disease induced in the model is as representative as is practical of natural infection in terms of morbidity levels and clinical presentation;</a:t>
            </a:r>
          </a:p>
          <a:p>
            <a:pPr lvl="1" eaLnBrk="1" hangingPunct="1">
              <a:lnSpc>
                <a:spcPct val="80000"/>
              </a:lnSpc>
              <a:defRPr/>
            </a:pPr>
            <a:r>
              <a:rPr lang="en-US" sz="2400" dirty="0" smtClean="0"/>
              <a:t>The model demonstrates that results are reproducible (i.e., by using different investigators and conducting the model at two or more sites); and,</a:t>
            </a:r>
          </a:p>
          <a:p>
            <a:pPr lvl="1" eaLnBrk="1" hangingPunct="1">
              <a:lnSpc>
                <a:spcPct val="80000"/>
              </a:lnSpc>
              <a:defRPr/>
            </a:pPr>
            <a:r>
              <a:rPr lang="en-US" sz="2400" dirty="0" smtClean="0"/>
              <a:t>If the model is being used to demonstrate effectiveness against a pathogen:  the model should demonstrate or provide justification that the pathogen isolate used for challenge is representative of recent isolates from the region.  </a:t>
            </a:r>
          </a:p>
        </p:txBody>
      </p:sp>
      <p:sp>
        <p:nvSpPr>
          <p:cNvPr id="460802" name="Rectangle 2"/>
          <p:cNvSpPr>
            <a:spLocks noGrp="1" noChangeArrowheads="1"/>
          </p:cNvSpPr>
          <p:nvPr>
            <p:ph type="title"/>
          </p:nvPr>
        </p:nvSpPr>
        <p:spPr/>
        <p:txBody>
          <a:bodyPr/>
          <a:lstStyle/>
          <a:p>
            <a:pPr eaLnBrk="1" hangingPunct="1">
              <a:defRPr/>
            </a:pPr>
            <a:r>
              <a:rPr lang="en-US" dirty="0" smtClean="0">
                <a:solidFill>
                  <a:srgbClr val="FFCC00"/>
                </a:solidFill>
              </a:rPr>
              <a:t>Validated Model Studies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5683" name="Rectangle 3"/>
          <p:cNvSpPr>
            <a:spLocks noGrp="1" noChangeArrowheads="1"/>
          </p:cNvSpPr>
          <p:nvPr>
            <p:ph type="body" idx="1"/>
          </p:nvPr>
        </p:nvSpPr>
        <p:spPr>
          <a:xfrm>
            <a:off x="457200" y="1371600"/>
            <a:ext cx="8229600" cy="4759325"/>
          </a:xfrm>
        </p:spPr>
        <p:txBody>
          <a:bodyPr/>
          <a:lstStyle/>
          <a:p>
            <a:pPr eaLnBrk="1" hangingPunct="1">
              <a:lnSpc>
                <a:spcPct val="90000"/>
              </a:lnSpc>
              <a:buFont typeface="Wingdings" pitchFamily="2" charset="2"/>
              <a:buNone/>
              <a:defRPr/>
            </a:pPr>
            <a:endParaRPr lang="en-US" sz="2400" dirty="0" smtClean="0"/>
          </a:p>
          <a:p>
            <a:pPr eaLnBrk="1" hangingPunct="1">
              <a:lnSpc>
                <a:spcPct val="90000"/>
              </a:lnSpc>
              <a:defRPr/>
            </a:pPr>
            <a:r>
              <a:rPr lang="en-US" sz="2400" dirty="0" smtClean="0"/>
              <a:t>Type of study conducted will vary with the specific product</a:t>
            </a:r>
          </a:p>
          <a:p>
            <a:pPr eaLnBrk="1" hangingPunct="1">
              <a:lnSpc>
                <a:spcPct val="90000"/>
              </a:lnSpc>
              <a:defRPr/>
            </a:pPr>
            <a:r>
              <a:rPr lang="en-US" sz="2400" dirty="0" smtClean="0"/>
              <a:t>Usually conducted in multiple geographic locations</a:t>
            </a:r>
          </a:p>
          <a:p>
            <a:pPr eaLnBrk="1" hangingPunct="1">
              <a:lnSpc>
                <a:spcPct val="90000"/>
              </a:lnSpc>
              <a:defRPr/>
            </a:pPr>
            <a:r>
              <a:rPr lang="en-US" sz="2400" dirty="0" smtClean="0"/>
              <a:t>Small </a:t>
            </a:r>
            <a:r>
              <a:rPr lang="en-US" sz="2400" i="1" dirty="0" smtClean="0"/>
              <a:t>in vivo</a:t>
            </a:r>
            <a:r>
              <a:rPr lang="en-US" sz="2400" dirty="0" smtClean="0"/>
              <a:t> studies </a:t>
            </a:r>
          </a:p>
          <a:p>
            <a:pPr lvl="1" eaLnBrk="1" hangingPunct="1">
              <a:lnSpc>
                <a:spcPct val="90000"/>
              </a:lnSpc>
              <a:defRPr/>
            </a:pPr>
            <a:r>
              <a:rPr lang="en-US" sz="2000" dirty="0" smtClean="0"/>
              <a:t>commonly used for </a:t>
            </a:r>
            <a:r>
              <a:rPr lang="en-US" sz="2000" dirty="0" err="1" smtClean="0"/>
              <a:t>anthelmintics</a:t>
            </a:r>
            <a:r>
              <a:rPr lang="en-US" sz="2000" dirty="0" smtClean="0"/>
              <a:t> (worm count studies)</a:t>
            </a:r>
          </a:p>
          <a:p>
            <a:pPr eaLnBrk="1" hangingPunct="1">
              <a:lnSpc>
                <a:spcPct val="90000"/>
              </a:lnSpc>
              <a:defRPr/>
            </a:pPr>
            <a:r>
              <a:rPr lang="en-US" sz="2400" dirty="0" smtClean="0"/>
              <a:t>Field studies</a:t>
            </a:r>
          </a:p>
          <a:p>
            <a:pPr lvl="1" eaLnBrk="1" hangingPunct="1">
              <a:lnSpc>
                <a:spcPct val="90000"/>
              </a:lnSpc>
              <a:defRPr/>
            </a:pPr>
            <a:r>
              <a:rPr lang="en-US" sz="2000" dirty="0" smtClean="0"/>
              <a:t>commonly used as sole type of study for antimicrobials</a:t>
            </a:r>
          </a:p>
          <a:p>
            <a:pPr lvl="1" eaLnBrk="1" hangingPunct="1">
              <a:lnSpc>
                <a:spcPct val="90000"/>
              </a:lnSpc>
              <a:defRPr/>
            </a:pPr>
            <a:r>
              <a:rPr lang="en-US" sz="2000" dirty="0" smtClean="0"/>
              <a:t>generally includes conditions that mimic actual conditions of use (husbandry practices, stocking density, </a:t>
            </a:r>
            <a:r>
              <a:rPr lang="en-US" sz="2000" dirty="0" err="1" smtClean="0"/>
              <a:t>etc</a:t>
            </a:r>
            <a:r>
              <a:rPr lang="en-US" sz="2000" dirty="0" smtClean="0"/>
              <a:t>); generally take advantage of natural infection and/or disease</a:t>
            </a:r>
          </a:p>
        </p:txBody>
      </p:sp>
      <p:sp>
        <p:nvSpPr>
          <p:cNvPr id="455682" name="Rectangle 2"/>
          <p:cNvSpPr>
            <a:spLocks noGrp="1" noChangeArrowheads="1"/>
          </p:cNvSpPr>
          <p:nvPr>
            <p:ph type="title"/>
          </p:nvPr>
        </p:nvSpPr>
        <p:spPr/>
        <p:txBody>
          <a:bodyPr/>
          <a:lstStyle/>
          <a:p>
            <a:pPr eaLnBrk="1" hangingPunct="1">
              <a:defRPr/>
            </a:pPr>
            <a:r>
              <a:rPr lang="en-US" sz="4000" dirty="0" smtClean="0">
                <a:solidFill>
                  <a:srgbClr val="FFCC00"/>
                </a:solidFill>
              </a:rPr>
              <a:t>Dose Confirmation Studies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8995" name="Rectangle 3"/>
          <p:cNvSpPr>
            <a:spLocks noGrp="1" noChangeArrowheads="1"/>
          </p:cNvSpPr>
          <p:nvPr>
            <p:ph type="body" idx="1"/>
          </p:nvPr>
        </p:nvSpPr>
        <p:spPr/>
        <p:txBody>
          <a:bodyPr/>
          <a:lstStyle/>
          <a:p>
            <a:pPr eaLnBrk="1" hangingPunct="1">
              <a:defRPr/>
            </a:pPr>
            <a:r>
              <a:rPr lang="en-US" dirty="0" smtClean="0"/>
              <a:t>Increased reliance on literature if the reports contain the following information</a:t>
            </a:r>
          </a:p>
          <a:p>
            <a:pPr lvl="1" eaLnBrk="1" hangingPunct="1">
              <a:defRPr/>
            </a:pPr>
            <a:r>
              <a:rPr lang="en-US" dirty="0" smtClean="0"/>
              <a:t>Multiple studies by independent investigators with adequate study designs and consistent findings</a:t>
            </a:r>
          </a:p>
          <a:p>
            <a:pPr lvl="1" eaLnBrk="1" hangingPunct="1">
              <a:defRPr/>
            </a:pPr>
            <a:r>
              <a:rPr lang="en-US" dirty="0" smtClean="0"/>
              <a:t>Appropriate and objective endpoints</a:t>
            </a:r>
          </a:p>
          <a:p>
            <a:pPr lvl="1" eaLnBrk="1" hangingPunct="1">
              <a:defRPr/>
            </a:pPr>
            <a:r>
              <a:rPr lang="en-US" dirty="0" smtClean="0"/>
              <a:t>High level of detail</a:t>
            </a:r>
          </a:p>
          <a:p>
            <a:pPr eaLnBrk="1" hangingPunct="1">
              <a:defRPr/>
            </a:pPr>
            <a:r>
              <a:rPr lang="en-US" dirty="0" smtClean="0"/>
              <a:t>Systematic reviews may be useful</a:t>
            </a:r>
          </a:p>
        </p:txBody>
      </p:sp>
      <p:sp>
        <p:nvSpPr>
          <p:cNvPr id="468994" name="Rectangle 2"/>
          <p:cNvSpPr>
            <a:spLocks noGrp="1" noChangeArrowheads="1"/>
          </p:cNvSpPr>
          <p:nvPr>
            <p:ph type="title"/>
          </p:nvPr>
        </p:nvSpPr>
        <p:spPr/>
        <p:txBody>
          <a:bodyPr/>
          <a:lstStyle/>
          <a:p>
            <a:pPr eaLnBrk="1" hangingPunct="1">
              <a:defRPr/>
            </a:pPr>
            <a:r>
              <a:rPr lang="en-US" sz="4000" dirty="0" smtClean="0">
                <a:solidFill>
                  <a:srgbClr val="FFCC00"/>
                </a:solidFill>
              </a:rPr>
              <a:t>Use of Literature in the Effectiveness Evaluation</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Beam">
  <a:themeElements>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Beam">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Beam 1">
        <a:dk1>
          <a:srgbClr val="1A006C"/>
        </a:dk1>
        <a:lt1>
          <a:srgbClr val="FFFFFF"/>
        </a:lt1>
        <a:dk2>
          <a:srgbClr val="000066"/>
        </a:dk2>
        <a:lt2>
          <a:srgbClr val="CCCCFF"/>
        </a:lt2>
        <a:accent1>
          <a:srgbClr val="0099CC"/>
        </a:accent1>
        <a:accent2>
          <a:srgbClr val="6600CC"/>
        </a:accent2>
        <a:accent3>
          <a:srgbClr val="AAAAB8"/>
        </a:accent3>
        <a:accent4>
          <a:srgbClr val="DADADA"/>
        </a:accent4>
        <a:accent5>
          <a:srgbClr val="AACAE2"/>
        </a:accent5>
        <a:accent6>
          <a:srgbClr val="5C00B9"/>
        </a:accent6>
        <a:hlink>
          <a:srgbClr val="9999FF"/>
        </a:hlink>
        <a:folHlink>
          <a:srgbClr val="33CCCC"/>
        </a:folHlink>
      </a:clrScheme>
      <a:clrMap bg1="dk2" tx1="lt1" bg2="dk1" tx2="lt2" accent1="accent1" accent2="accent2" accent3="accent3" accent4="accent4" accent5="accent5" accent6="accent6" hlink="hlink" folHlink="folHlink"/>
    </a:extraClrScheme>
    <a:extraClrScheme>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clrMap bg1="dk2" tx1="lt1" bg2="dk1" tx2="lt2" accent1="accent1" accent2="accent2" accent3="accent3" accent4="accent4" accent5="accent5" accent6="accent6" hlink="hlink" folHlink="folHlink"/>
    </a:extraClrScheme>
    <a:extraClrScheme>
      <a:clrScheme name="Beam 3">
        <a:dk1>
          <a:srgbClr val="3F4873"/>
        </a:dk1>
        <a:lt1>
          <a:srgbClr val="FFFFFF"/>
        </a:lt1>
        <a:dk2>
          <a:srgbClr val="4F598D"/>
        </a:dk2>
        <a:lt2>
          <a:srgbClr val="CCECFF"/>
        </a:lt2>
        <a:accent1>
          <a:srgbClr val="0099CC"/>
        </a:accent1>
        <a:accent2>
          <a:srgbClr val="4C8470"/>
        </a:accent2>
        <a:accent3>
          <a:srgbClr val="B2B5C5"/>
        </a:accent3>
        <a:accent4>
          <a:srgbClr val="DADADA"/>
        </a:accent4>
        <a:accent5>
          <a:srgbClr val="AACAE2"/>
        </a:accent5>
        <a:accent6>
          <a:srgbClr val="447765"/>
        </a:accent6>
        <a:hlink>
          <a:srgbClr val="99CC00"/>
        </a:hlink>
        <a:folHlink>
          <a:srgbClr val="96A4C8"/>
        </a:folHlink>
      </a:clrScheme>
      <a:clrMap bg1="dk2" tx1="lt1" bg2="dk1" tx2="lt2" accent1="accent1" accent2="accent2" accent3="accent3" accent4="accent4" accent5="accent5" accent6="accent6" hlink="hlink" folHlink="folHlink"/>
    </a:extraClrScheme>
    <a:extraClrScheme>
      <a:clrScheme name="Beam 4">
        <a:dk1>
          <a:srgbClr val="006E6B"/>
        </a:dk1>
        <a:lt1>
          <a:srgbClr val="FFFFFF"/>
        </a:lt1>
        <a:dk2>
          <a:srgbClr val="008080"/>
        </a:dk2>
        <a:lt2>
          <a:srgbClr val="E2EFCD"/>
        </a:lt2>
        <a:accent1>
          <a:srgbClr val="33CCCC"/>
        </a:accent1>
        <a:accent2>
          <a:srgbClr val="6352B8"/>
        </a:accent2>
        <a:accent3>
          <a:srgbClr val="AAC0C0"/>
        </a:accent3>
        <a:accent4>
          <a:srgbClr val="DADADA"/>
        </a:accent4>
        <a:accent5>
          <a:srgbClr val="ADE2E2"/>
        </a:accent5>
        <a:accent6>
          <a:srgbClr val="5949A6"/>
        </a:accent6>
        <a:hlink>
          <a:srgbClr val="CCFFFF"/>
        </a:hlink>
        <a:folHlink>
          <a:srgbClr val="99CCFF"/>
        </a:folHlink>
      </a:clrScheme>
      <a:clrMap bg1="dk2" tx1="lt1" bg2="dk1" tx2="lt2" accent1="accent1" accent2="accent2" accent3="accent3" accent4="accent4" accent5="accent5" accent6="accent6" hlink="hlink" folHlink="folHlink"/>
    </a:extraClrScheme>
    <a:extraClrScheme>
      <a:clrScheme name="Beam 5">
        <a:dk1>
          <a:srgbClr val="48562C"/>
        </a:dk1>
        <a:lt1>
          <a:srgbClr val="FFFFFF"/>
        </a:lt1>
        <a:dk2>
          <a:srgbClr val="546434"/>
        </a:dk2>
        <a:lt2>
          <a:srgbClr val="FFFFCC"/>
        </a:lt2>
        <a:accent1>
          <a:srgbClr val="7B8A6E"/>
        </a:accent1>
        <a:accent2>
          <a:srgbClr val="527C3A"/>
        </a:accent2>
        <a:accent3>
          <a:srgbClr val="B3B8AE"/>
        </a:accent3>
        <a:accent4>
          <a:srgbClr val="DADADA"/>
        </a:accent4>
        <a:accent5>
          <a:srgbClr val="BFC4BA"/>
        </a:accent5>
        <a:accent6>
          <a:srgbClr val="497034"/>
        </a:accent6>
        <a:hlink>
          <a:srgbClr val="55B55E"/>
        </a:hlink>
        <a:folHlink>
          <a:srgbClr val="85B3B1"/>
        </a:folHlink>
      </a:clrScheme>
      <a:clrMap bg1="dk2" tx1="lt1" bg2="dk1" tx2="lt2" accent1="accent1" accent2="accent2" accent3="accent3" accent4="accent4" accent5="accent5" accent6="accent6" hlink="hlink" folHlink="folHlink"/>
    </a:extraClrScheme>
    <a:extraClrScheme>
      <a:clrScheme name="Beam 6">
        <a:dk1>
          <a:srgbClr val="96B29E"/>
        </a:dk1>
        <a:lt1>
          <a:srgbClr val="FFFFFF"/>
        </a:lt1>
        <a:dk2>
          <a:srgbClr val="A5BDAC"/>
        </a:dk2>
        <a:lt2>
          <a:srgbClr val="FFFFCC"/>
        </a:lt2>
        <a:accent1>
          <a:srgbClr val="4E8880"/>
        </a:accent1>
        <a:accent2>
          <a:srgbClr val="2F71B9"/>
        </a:accent2>
        <a:accent3>
          <a:srgbClr val="CFDBD2"/>
        </a:accent3>
        <a:accent4>
          <a:srgbClr val="DADADA"/>
        </a:accent4>
        <a:accent5>
          <a:srgbClr val="B2C3C0"/>
        </a:accent5>
        <a:accent6>
          <a:srgbClr val="2A66A7"/>
        </a:accent6>
        <a:hlink>
          <a:srgbClr val="9DC0E7"/>
        </a:hlink>
        <a:folHlink>
          <a:srgbClr val="54CA89"/>
        </a:folHlink>
      </a:clrScheme>
      <a:clrMap bg1="dk2" tx1="lt1" bg2="dk1" tx2="lt2" accent1="accent1" accent2="accent2" accent3="accent3" accent4="accent4" accent5="accent5" accent6="accent6" hlink="hlink" folHlink="folHlink"/>
    </a:extraClrScheme>
    <a:extraClrScheme>
      <a:clrScheme name="Beam 7">
        <a:dk1>
          <a:srgbClr val="D49C00"/>
        </a:dk1>
        <a:lt1>
          <a:srgbClr val="FFFFFF"/>
        </a:lt1>
        <a:dk2>
          <a:srgbClr val="CC9900"/>
        </a:dk2>
        <a:lt2>
          <a:srgbClr val="CEBD40"/>
        </a:lt2>
        <a:accent1>
          <a:srgbClr val="CC6600"/>
        </a:accent1>
        <a:accent2>
          <a:srgbClr val="808000"/>
        </a:accent2>
        <a:accent3>
          <a:srgbClr val="E2CAAA"/>
        </a:accent3>
        <a:accent4>
          <a:srgbClr val="DADADA"/>
        </a:accent4>
        <a:accent5>
          <a:srgbClr val="E2B8AA"/>
        </a:accent5>
        <a:accent6>
          <a:srgbClr val="737300"/>
        </a:accent6>
        <a:hlink>
          <a:srgbClr val="FF9900"/>
        </a:hlink>
        <a:folHlink>
          <a:srgbClr val="FFFF99"/>
        </a:folHlink>
      </a:clrScheme>
      <a:clrMap bg1="dk2" tx1="lt1" bg2="dk1" tx2="lt2" accent1="accent1" accent2="accent2" accent3="accent3" accent4="accent4" accent5="accent5" accent6="accent6" hlink="hlink" folHlink="folHlink"/>
    </a:extraClrScheme>
    <a:extraClrScheme>
      <a:clrScheme name="Beam 8">
        <a:dk1>
          <a:srgbClr val="881700"/>
        </a:dk1>
        <a:lt1>
          <a:srgbClr val="FAF9E6"/>
        </a:lt1>
        <a:dk2>
          <a:srgbClr val="990000"/>
        </a:dk2>
        <a:lt2>
          <a:srgbClr val="EADC78"/>
        </a:lt2>
        <a:accent1>
          <a:srgbClr val="FF6600"/>
        </a:accent1>
        <a:accent2>
          <a:srgbClr val="B86D52"/>
        </a:accent2>
        <a:accent3>
          <a:srgbClr val="CAAAAA"/>
        </a:accent3>
        <a:accent4>
          <a:srgbClr val="D6D5C4"/>
        </a:accent4>
        <a:accent5>
          <a:srgbClr val="FFB8AA"/>
        </a:accent5>
        <a:accent6>
          <a:srgbClr val="A66249"/>
        </a:accent6>
        <a:hlink>
          <a:srgbClr val="D78D15"/>
        </a:hlink>
        <a:folHlink>
          <a:srgbClr val="C6B37E"/>
        </a:folHlink>
      </a:clrScheme>
      <a:clrMap bg1="dk2" tx1="lt1" bg2="dk1" tx2="lt2" accent1="accent1" accent2="accent2" accent3="accent3" accent4="accent4" accent5="accent5" accent6="accent6" hlink="hlink" folHlink="folHlink"/>
    </a:extraClrScheme>
    <a:extraClrScheme>
      <a:clrScheme name="Beam 9">
        <a:dk1>
          <a:srgbClr val="000000"/>
        </a:dk1>
        <a:lt1>
          <a:srgbClr val="FFFFFF"/>
        </a:lt1>
        <a:dk2>
          <a:srgbClr val="000000"/>
        </a:dk2>
        <a:lt2>
          <a:srgbClr val="DDDDDD"/>
        </a:lt2>
        <a:accent1>
          <a:srgbClr val="E6F5F6"/>
        </a:accent1>
        <a:accent2>
          <a:srgbClr val="A5E1A8"/>
        </a:accent2>
        <a:accent3>
          <a:srgbClr val="FFFFFF"/>
        </a:accent3>
        <a:accent4>
          <a:srgbClr val="000000"/>
        </a:accent4>
        <a:accent5>
          <a:srgbClr val="F0F9FA"/>
        </a:accent5>
        <a:accent6>
          <a:srgbClr val="95CC98"/>
        </a:accent6>
        <a:hlink>
          <a:srgbClr val="5B00B6"/>
        </a:hlink>
        <a:folHlink>
          <a:srgbClr val="34988E"/>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Beam</Template>
  <TotalTime>4895</TotalTime>
  <Words>1136</Words>
  <Application>Microsoft Office PowerPoint</Application>
  <PresentationFormat>On-screen Show (4:3)</PresentationFormat>
  <Paragraphs>155</Paragraphs>
  <Slides>25</Slides>
  <Notes>4</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Beam</vt:lpstr>
      <vt:lpstr>Effectiveness Evaluation for Therapeutic Drugs for Food Animals    </vt:lpstr>
      <vt:lpstr>What are therapeutic drugs?</vt:lpstr>
      <vt:lpstr>Example Indications for Therapeutic Drugs for Food Animals</vt:lpstr>
      <vt:lpstr>Purpose of the Effectiveness Evaluation</vt:lpstr>
      <vt:lpstr>What type of information is commonly used to demonstrate effectiveness for therapeutic drugs for food animals? </vt:lpstr>
      <vt:lpstr>Validated Model Studies</vt:lpstr>
      <vt:lpstr>Validated Model Studies</vt:lpstr>
      <vt:lpstr>Dose Confirmation Studies</vt:lpstr>
      <vt:lpstr>Use of Literature in the Effectiveness Evaluation</vt:lpstr>
      <vt:lpstr>Scientific Principles for the Development of an Effectiveness Study</vt:lpstr>
      <vt:lpstr>Protocols</vt:lpstr>
      <vt:lpstr>Dosage selection</vt:lpstr>
      <vt:lpstr>Drug Formulation</vt:lpstr>
      <vt:lpstr>Treatment Groups</vt:lpstr>
      <vt:lpstr>Animal Numbers</vt:lpstr>
      <vt:lpstr>Study Site Selection</vt:lpstr>
      <vt:lpstr>Animal Selection</vt:lpstr>
      <vt:lpstr>Measurements and Observations </vt:lpstr>
      <vt:lpstr>Minimizing Bias</vt:lpstr>
      <vt:lpstr>Adverse Event Monitoring</vt:lpstr>
      <vt:lpstr>Appropriate Analysis</vt:lpstr>
      <vt:lpstr>General Guidance Addressing Effectiveness</vt:lpstr>
      <vt:lpstr>Guidance specific to food animal therapeutic drugs</vt:lpstr>
      <vt:lpstr>Guidance specific to food animal antiparasitic drugs</vt:lpstr>
      <vt:lpstr>Other Available Guidance Addressing Effectiveness</vt:lpstr>
    </vt:vector>
  </TitlesOfParts>
  <Company>CVM/FDA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Effectiveness Evaluation for Therapeutic Drugs for Food Animals</dc:title>
  <dc:subject>Describes the type of information is commonly used to demonstrate effectiveness for therapeutic drugs for food animals</dc:subject>
  <dc:creator>FDA/CVM/ONADE</dc:creator>
  <cp:keywords>Food animals, effectiveness for therapeutic drugs, dose confirmation studies, validated model, protocols, drug formulation, treatment groups, formulation</cp:keywords>
  <dc:description>This presentation describes the  type of information that is commonly used to demonstrate effectiveness for therapeutic drugs for food animals</dc:description>
  <cp:lastModifiedBy>Almeter, Brian </cp:lastModifiedBy>
  <cp:revision>173</cp:revision>
  <dcterms:created xsi:type="dcterms:W3CDTF">2008-02-13T12:38:59Z</dcterms:created>
  <dcterms:modified xsi:type="dcterms:W3CDTF">2013-03-08T20:31:33Z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anguage">
    <vt:lpwstr>english</vt:lpwstr>
  </property>
</Properties>
</file>