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3" r:id="rId6"/>
    <p:sldId id="266" r:id="rId7"/>
    <p:sldId id="264" r:id="rId8"/>
    <p:sldId id="267" r:id="rId9"/>
    <p:sldId id="265" r:id="rId10"/>
    <p:sldId id="268" r:id="rId11"/>
    <p:sldId id="260" r:id="rId12"/>
    <p:sldId id="262" r:id="rId13"/>
    <p:sldId id="261" r:id="rId14"/>
    <p:sldId id="270" r:id="rId15"/>
  </p:sldIdLst>
  <p:sldSz cx="9144000" cy="6858000" type="screen4x3"/>
  <p:notesSz cx="6858000" cy="9144000"/>
  <p:custDataLst>
    <p:tags r:id="rId16"/>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ehlsen, Michael" initials="OM" lastIdx="4"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323" autoAdjust="0"/>
  </p:normalViewPr>
  <p:slideViewPr>
    <p:cSldViewPr>
      <p:cViewPr varScale="1">
        <p:scale>
          <a:sx n="77" d="100"/>
          <a:sy n="77" d="100"/>
        </p:scale>
        <p:origin x="-1474" y="-86"/>
      </p:cViewPr>
      <p:guideLst>
        <p:guide orient="horz" pos="2160"/>
        <p:guide pos="2880"/>
      </p:guideLst>
    </p:cSldViewPr>
  </p:slideViewPr>
  <p:outlineViewPr>
    <p:cViewPr>
      <p:scale>
        <a:sx n="33" d="100"/>
        <a:sy n="33" d="100"/>
      </p:scale>
      <p:origin x="0" y="916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3" descr="9_02.jpg"/>
          <p:cNvPicPr preferRelativeResize="0">
            <a:picLocks/>
          </p:cNvPicPr>
          <p:nvPr/>
        </p:nvPicPr>
        <p:blipFill>
          <a:blip r:embed="rId2" cstate="print">
            <a:duotone>
              <a:schemeClr val="accent1">
                <a:shade val="45000"/>
                <a:satMod val="135000"/>
              </a:schemeClr>
              <a:prstClr val="white"/>
            </a:duotone>
          </a:blip>
          <a:stretch>
            <a:fillRect/>
          </a:stretch>
        </p:blipFill>
        <p:spPr>
          <a:xfrm>
            <a:off x="7754112" y="0"/>
            <a:ext cx="73152" cy="6858000"/>
          </a:xfrm>
          <a:prstGeom prst="rect">
            <a:avLst/>
          </a:prstGeom>
        </p:spPr>
      </p:pic>
      <p:pic>
        <p:nvPicPr>
          <p:cNvPr id="5" name="Picture 8" descr="1_05.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0500" y="0"/>
            <a:ext cx="13335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7"/>
          <p:cNvGrpSpPr>
            <a:grpSpLocks/>
          </p:cNvGrpSpPr>
          <p:nvPr/>
        </p:nvGrpSpPr>
        <p:grpSpPr bwMode="auto">
          <a:xfrm>
            <a:off x="0" y="6630988"/>
            <a:ext cx="9144000" cy="228600"/>
            <a:chOff x="0" y="6582727"/>
            <a:chExt cx="9144000" cy="228600"/>
          </a:xfrm>
        </p:grpSpPr>
        <p:sp>
          <p:nvSpPr>
            <p:cNvPr id="7" name="Rectangle 6"/>
            <p:cNvSpPr/>
            <p:nvPr/>
          </p:nvSpPr>
          <p:spPr>
            <a:xfrm>
              <a:off x="7813675" y="6582727"/>
              <a:ext cx="1330325" cy="2286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6134100" y="6582727"/>
              <a:ext cx="1609725"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ectangle 8"/>
            <p:cNvSpPr/>
            <p:nvPr/>
          </p:nvSpPr>
          <p:spPr>
            <a:xfrm>
              <a:off x="0" y="6582727"/>
              <a:ext cx="6096000"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2" name="Title 1"/>
          <p:cNvSpPr>
            <a:spLocks noGrp="1"/>
          </p:cNvSpPr>
          <p:nvPr>
            <p:ph type="ctrTitle"/>
          </p:nvPr>
        </p:nvSpPr>
        <p:spPr>
          <a:xfrm>
            <a:off x="457200" y="1371600"/>
            <a:ext cx="6781800" cy="1069975"/>
          </a:xfrm>
        </p:spPr>
        <p:txBody>
          <a:bodyPr bIns="0" anchor="b">
            <a:noAutofit/>
          </a:bodyPr>
          <a:lstStyle>
            <a:lvl1pPr>
              <a:defRPr sz="4200" baseline="0"/>
            </a:lvl1pPr>
          </a:lstStyle>
          <a:p>
            <a:r>
              <a:rPr lang="en-US" smtClean="0"/>
              <a:t>Click to edit Master title style</a:t>
            </a:r>
            <a:endParaRPr lang="en-US" dirty="0"/>
          </a:p>
        </p:txBody>
      </p:sp>
      <p:sp>
        <p:nvSpPr>
          <p:cNvPr id="3" name="Subtitle 2"/>
          <p:cNvSpPr>
            <a:spLocks noGrp="1"/>
          </p:cNvSpPr>
          <p:nvPr>
            <p:ph type="subTitle" idx="1"/>
          </p:nvPr>
        </p:nvSpPr>
        <p:spPr>
          <a:xfrm>
            <a:off x="457200" y="2438400"/>
            <a:ext cx="6781800" cy="762000"/>
          </a:xfrm>
        </p:spPr>
        <p:txBody>
          <a:bodyPr tIns="0">
            <a:normAutofit/>
          </a:bodyPr>
          <a:lstStyle>
            <a:lvl1pPr marL="0" indent="0" algn="l">
              <a:buNone/>
              <a:defRPr sz="2400"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18"/>
          <p:cNvSpPr>
            <a:spLocks noGrp="1"/>
          </p:cNvSpPr>
          <p:nvPr>
            <p:ph type="dt" sz="half" idx="10"/>
          </p:nvPr>
        </p:nvSpPr>
        <p:spPr>
          <a:xfrm>
            <a:off x="6210300" y="6610350"/>
            <a:ext cx="1524000" cy="228600"/>
          </a:xfrm>
        </p:spPr>
        <p:txBody>
          <a:bodyPr/>
          <a:lstStyle>
            <a:lvl1pPr>
              <a:defRPr/>
            </a:lvl1pPr>
          </a:lstStyle>
          <a:p>
            <a:pPr>
              <a:defRPr/>
            </a:pPr>
            <a:endParaRPr lang="en-US"/>
          </a:p>
        </p:txBody>
      </p:sp>
      <p:sp>
        <p:nvSpPr>
          <p:cNvPr id="11" name="Slide Number Placeholder 19"/>
          <p:cNvSpPr>
            <a:spLocks noGrp="1"/>
          </p:cNvSpPr>
          <p:nvPr>
            <p:ph type="sldNum" sz="quarter" idx="11"/>
          </p:nvPr>
        </p:nvSpPr>
        <p:spPr>
          <a:xfrm>
            <a:off x="7924800" y="6610350"/>
            <a:ext cx="1198563" cy="228600"/>
          </a:xfrm>
        </p:spPr>
        <p:txBody>
          <a:bodyPr/>
          <a:lstStyle>
            <a:lvl1pPr>
              <a:defRPr/>
            </a:lvl1pPr>
          </a:lstStyle>
          <a:p>
            <a:pPr>
              <a:defRPr/>
            </a:pPr>
            <a:fld id="{EC9CEF36-B752-4590-8935-8D95CCD54F9B}" type="slidenum">
              <a:rPr lang="en-US"/>
              <a:pPr>
                <a:defRPr/>
              </a:pPr>
              <a:t>‹#›</a:t>
            </a:fld>
            <a:endParaRPr lang="en-US" dirty="0"/>
          </a:p>
        </p:txBody>
      </p:sp>
      <p:sp>
        <p:nvSpPr>
          <p:cNvPr id="12" name="Footer Placeholder 20"/>
          <p:cNvSpPr>
            <a:spLocks noGrp="1"/>
          </p:cNvSpPr>
          <p:nvPr>
            <p:ph type="ftr" sz="quarter" idx="12"/>
          </p:nvPr>
        </p:nvSpPr>
        <p:spPr>
          <a:xfrm>
            <a:off x="457200" y="6610350"/>
            <a:ext cx="5600700" cy="228600"/>
          </a:xfrm>
        </p:spPr>
        <p:txBody>
          <a:bodyPr/>
          <a:lstStyle>
            <a:lvl1pPr>
              <a:defRPr/>
            </a:lvl1pPr>
          </a:lstStyle>
          <a:p>
            <a:pPr>
              <a:defRPr/>
            </a:pPr>
            <a:endParaRPr lang="en-US"/>
          </a:p>
        </p:txBody>
      </p:sp>
    </p:spTree>
    <p:extLst>
      <p:ext uri="{BB962C8B-B14F-4D97-AF65-F5344CB8AC3E}">
        <p14:creationId xmlns:p14="http://schemas.microsoft.com/office/powerpoint/2010/main" val="2328202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4" name="Group 10"/>
          <p:cNvGrpSpPr>
            <a:grpSpLocks/>
          </p:cNvGrpSpPr>
          <p:nvPr/>
        </p:nvGrpSpPr>
        <p:grpSpPr bwMode="auto">
          <a:xfrm>
            <a:off x="0" y="6630988"/>
            <a:ext cx="9144000" cy="228600"/>
            <a:chOff x="0" y="6583680"/>
            <a:chExt cx="9144000" cy="228600"/>
          </a:xfrm>
        </p:grpSpPr>
        <p:sp>
          <p:nvSpPr>
            <p:cNvPr id="5" name="Rectangle 4"/>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7142163" y="6583680"/>
              <a:ext cx="1582737"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a:xfrm>
              <a:off x="0" y="6583680"/>
              <a:ext cx="710247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pic>
        <p:nvPicPr>
          <p:cNvPr id="8" name="Picture 7" descr="bar_06.png"/>
          <p:cNvPicPr>
            <a:picLocks noChangeAspect="1"/>
          </p:cNvPicPr>
          <p:nvPr/>
        </p:nvPicPr>
        <p:blipFill>
          <a:blip r:embed="rId2" cstate="print">
            <a:duotone>
              <a:schemeClr val="accent2">
                <a:shade val="45000"/>
                <a:satMod val="135000"/>
              </a:schemeClr>
              <a:prstClr val="white"/>
            </a:duotone>
          </a:blip>
          <a:stretch>
            <a:fillRect/>
          </a:stretch>
        </p:blipFill>
        <p:spPr>
          <a:xfrm>
            <a:off x="0" y="403860"/>
            <a:ext cx="9144000" cy="53340"/>
          </a:xfrm>
          <a:prstGeom prst="rect">
            <a:avLst/>
          </a:prstGeom>
        </p:spPr>
      </p:pic>
      <p:pic>
        <p:nvPicPr>
          <p:cNvPr id="9" name="Picture 12" descr="2_01.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21"/>
          <p:cNvSpPr>
            <a:spLocks noGrp="1"/>
          </p:cNvSpPr>
          <p:nvPr>
            <p:ph type="dt" sz="half" idx="10"/>
          </p:nvPr>
        </p:nvSpPr>
        <p:spPr/>
        <p:txBody>
          <a:bodyPr/>
          <a:lstStyle>
            <a:lvl1pPr>
              <a:defRPr/>
            </a:lvl1pPr>
          </a:lstStyle>
          <a:p>
            <a:pPr>
              <a:defRPr/>
            </a:pPr>
            <a:endParaRPr lang="en-US"/>
          </a:p>
        </p:txBody>
      </p:sp>
      <p:sp>
        <p:nvSpPr>
          <p:cNvPr id="11" name="Slide Number Placeholder 22"/>
          <p:cNvSpPr>
            <a:spLocks noGrp="1"/>
          </p:cNvSpPr>
          <p:nvPr>
            <p:ph type="sldNum" sz="quarter" idx="11"/>
          </p:nvPr>
        </p:nvSpPr>
        <p:spPr/>
        <p:txBody>
          <a:bodyPr/>
          <a:lstStyle>
            <a:lvl1pPr>
              <a:defRPr/>
            </a:lvl1pPr>
          </a:lstStyle>
          <a:p>
            <a:pPr>
              <a:defRPr/>
            </a:pPr>
            <a:fld id="{92986922-FC23-4E85-ACC8-F1D3B573C683}" type="slidenum">
              <a:rPr lang="en-US"/>
              <a:pPr>
                <a:defRPr/>
              </a:pPr>
              <a:t>‹#›</a:t>
            </a:fld>
            <a:endParaRPr lang="en-US" dirty="0"/>
          </a:p>
        </p:txBody>
      </p:sp>
      <p:sp>
        <p:nvSpPr>
          <p:cNvPr id="12" name="Footer Placeholder 23"/>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291188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4" name="Group 10"/>
          <p:cNvGrpSpPr>
            <a:grpSpLocks/>
          </p:cNvGrpSpPr>
          <p:nvPr/>
        </p:nvGrpSpPr>
        <p:grpSpPr bwMode="auto">
          <a:xfrm>
            <a:off x="0" y="6630988"/>
            <a:ext cx="9144000" cy="228600"/>
            <a:chOff x="0" y="6583680"/>
            <a:chExt cx="9144000" cy="228600"/>
          </a:xfrm>
        </p:grpSpPr>
        <p:sp>
          <p:nvSpPr>
            <p:cNvPr id="5" name="Rectangle 4"/>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7142163" y="6583680"/>
              <a:ext cx="1582737"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a:xfrm>
              <a:off x="0" y="6583680"/>
              <a:ext cx="710247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pic>
        <p:nvPicPr>
          <p:cNvPr id="8" name="Picture 7" descr="bar_06.png"/>
          <p:cNvPicPr>
            <a:picLocks noChangeAspect="1"/>
          </p:cNvPicPr>
          <p:nvPr/>
        </p:nvPicPr>
        <p:blipFill>
          <a:blip r:embed="rId2" cstate="print">
            <a:duotone>
              <a:schemeClr val="accent2">
                <a:shade val="45000"/>
                <a:satMod val="135000"/>
              </a:schemeClr>
              <a:prstClr val="white"/>
            </a:duotone>
          </a:blip>
          <a:stretch>
            <a:fillRect/>
          </a:stretch>
        </p:blipFill>
        <p:spPr>
          <a:xfrm>
            <a:off x="0" y="403860"/>
            <a:ext cx="9144000" cy="53340"/>
          </a:xfrm>
          <a:prstGeom prst="rect">
            <a:avLst/>
          </a:prstGeom>
        </p:spPr>
      </p:pic>
      <p:pic>
        <p:nvPicPr>
          <p:cNvPr id="9" name="Picture 12" descr="2_01.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6629400" y="589085"/>
            <a:ext cx="2057400" cy="553707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585216"/>
            <a:ext cx="6019800" cy="55412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21"/>
          <p:cNvSpPr>
            <a:spLocks noGrp="1"/>
          </p:cNvSpPr>
          <p:nvPr>
            <p:ph type="dt" sz="half" idx="10"/>
          </p:nvPr>
        </p:nvSpPr>
        <p:spPr/>
        <p:txBody>
          <a:bodyPr/>
          <a:lstStyle>
            <a:lvl1pPr>
              <a:defRPr/>
            </a:lvl1pPr>
          </a:lstStyle>
          <a:p>
            <a:pPr>
              <a:defRPr/>
            </a:pPr>
            <a:endParaRPr lang="en-US"/>
          </a:p>
        </p:txBody>
      </p:sp>
      <p:sp>
        <p:nvSpPr>
          <p:cNvPr id="11" name="Slide Number Placeholder 22"/>
          <p:cNvSpPr>
            <a:spLocks noGrp="1"/>
          </p:cNvSpPr>
          <p:nvPr>
            <p:ph type="sldNum" sz="quarter" idx="11"/>
          </p:nvPr>
        </p:nvSpPr>
        <p:spPr/>
        <p:txBody>
          <a:bodyPr/>
          <a:lstStyle>
            <a:lvl1pPr>
              <a:defRPr/>
            </a:lvl1pPr>
          </a:lstStyle>
          <a:p>
            <a:pPr>
              <a:defRPr/>
            </a:pPr>
            <a:fld id="{73C20D21-C4D0-4412-A08E-9412EFF1454C}" type="slidenum">
              <a:rPr lang="en-US"/>
              <a:pPr>
                <a:defRPr/>
              </a:pPr>
              <a:t>‹#›</a:t>
            </a:fld>
            <a:endParaRPr lang="en-US" dirty="0"/>
          </a:p>
        </p:txBody>
      </p:sp>
      <p:sp>
        <p:nvSpPr>
          <p:cNvPr id="12" name="Footer Placeholder 23"/>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703751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20"/>
          <p:cNvGrpSpPr>
            <a:grpSpLocks/>
          </p:cNvGrpSpPr>
          <p:nvPr/>
        </p:nvGrpSpPr>
        <p:grpSpPr bwMode="auto">
          <a:xfrm>
            <a:off x="0" y="6630988"/>
            <a:ext cx="9144000" cy="228600"/>
            <a:chOff x="0" y="6583680"/>
            <a:chExt cx="9144000" cy="228600"/>
          </a:xfrm>
        </p:grpSpPr>
        <p:sp>
          <p:nvSpPr>
            <p:cNvPr id="5" name="Rectangle 4"/>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7142163" y="6583680"/>
              <a:ext cx="1582737"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a:xfrm>
              <a:off x="0" y="6583680"/>
              <a:ext cx="710247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pic>
        <p:nvPicPr>
          <p:cNvPr id="8" name="Picture 7" descr="bar_06.png"/>
          <p:cNvPicPr>
            <a:picLocks noChangeAspect="1"/>
          </p:cNvPicPr>
          <p:nvPr/>
        </p:nvPicPr>
        <p:blipFill>
          <a:blip r:embed="rId2" cstate="print">
            <a:duotone>
              <a:schemeClr val="accent2">
                <a:shade val="45000"/>
                <a:satMod val="135000"/>
              </a:schemeClr>
              <a:prstClr val="white"/>
            </a:duotone>
          </a:blip>
          <a:stretch>
            <a:fillRect/>
          </a:stretch>
        </p:blipFill>
        <p:spPr>
          <a:xfrm>
            <a:off x="0" y="403860"/>
            <a:ext cx="9144000" cy="53340"/>
          </a:xfrm>
          <a:prstGeom prst="rect">
            <a:avLst/>
          </a:prstGeom>
        </p:spPr>
      </p:pic>
      <p:pic>
        <p:nvPicPr>
          <p:cNvPr id="9" name="Picture 12" descr="2_01.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16"/>
          <p:cNvSpPr>
            <a:spLocks noGrp="1"/>
          </p:cNvSpPr>
          <p:nvPr>
            <p:ph type="dt" sz="half" idx="10"/>
          </p:nvPr>
        </p:nvSpPr>
        <p:spPr/>
        <p:txBody>
          <a:bodyPr/>
          <a:lstStyle>
            <a:lvl1pPr>
              <a:defRPr/>
            </a:lvl1pPr>
          </a:lstStyle>
          <a:p>
            <a:pPr>
              <a:defRPr/>
            </a:pPr>
            <a:endParaRPr lang="en-US"/>
          </a:p>
        </p:txBody>
      </p:sp>
      <p:sp>
        <p:nvSpPr>
          <p:cNvPr id="11" name="Slide Number Placeholder 17"/>
          <p:cNvSpPr>
            <a:spLocks noGrp="1"/>
          </p:cNvSpPr>
          <p:nvPr>
            <p:ph type="sldNum" sz="quarter" idx="11"/>
          </p:nvPr>
        </p:nvSpPr>
        <p:spPr/>
        <p:txBody>
          <a:bodyPr/>
          <a:lstStyle>
            <a:lvl1pPr>
              <a:defRPr/>
            </a:lvl1pPr>
          </a:lstStyle>
          <a:p>
            <a:pPr>
              <a:defRPr/>
            </a:pPr>
            <a:fld id="{3CE8BE92-BF8D-44E4-ABF0-8A10E3FD1CFC}" type="slidenum">
              <a:rPr lang="en-US"/>
              <a:pPr>
                <a:defRPr/>
              </a:pPr>
              <a:t>‹#›</a:t>
            </a:fld>
            <a:endParaRPr lang="en-US" dirty="0"/>
          </a:p>
        </p:txBody>
      </p:sp>
      <p:sp>
        <p:nvSpPr>
          <p:cNvPr id="12" name="Footer Placeholder 19"/>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65317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22"/>
          <p:cNvGrpSpPr>
            <a:grpSpLocks/>
          </p:cNvGrpSpPr>
          <p:nvPr/>
        </p:nvGrpSpPr>
        <p:grpSpPr bwMode="auto">
          <a:xfrm>
            <a:off x="1438275" y="6629400"/>
            <a:ext cx="7705725" cy="228600"/>
            <a:chOff x="1438274" y="6629400"/>
            <a:chExt cx="7705726" cy="228600"/>
          </a:xfrm>
        </p:grpSpPr>
        <p:sp>
          <p:nvSpPr>
            <p:cNvPr id="5" name="Rectangle 4"/>
            <p:cNvSpPr/>
            <p:nvPr/>
          </p:nvSpPr>
          <p:spPr>
            <a:xfrm>
              <a:off x="8763000" y="662940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7142163" y="6629400"/>
              <a:ext cx="1582737"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a:xfrm>
              <a:off x="1438274" y="6629400"/>
              <a:ext cx="5664201"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pic>
        <p:nvPicPr>
          <p:cNvPr id="8" name="Picture 11" descr="9_01.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6366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vert_bar_02.png"/>
          <p:cNvPicPr preferRelativeResize="0">
            <a:picLocks/>
          </p:cNvPicPr>
          <p:nvPr/>
        </p:nvPicPr>
        <p:blipFill>
          <a:blip r:embed="rId3" cstate="print">
            <a:duotone>
              <a:schemeClr val="accent3">
                <a:shade val="45000"/>
                <a:satMod val="135000"/>
              </a:schemeClr>
              <a:prstClr val="white"/>
            </a:duotone>
          </a:blip>
          <a:stretch>
            <a:fillRect/>
          </a:stretch>
        </p:blipFill>
        <p:spPr>
          <a:xfrm>
            <a:off x="1362456" y="0"/>
            <a:ext cx="73152" cy="6858000"/>
          </a:xfrm>
          <a:prstGeom prst="rect">
            <a:avLst/>
          </a:prstGeom>
        </p:spPr>
      </p:pic>
      <p:sp>
        <p:nvSpPr>
          <p:cNvPr id="2" name="Title 1"/>
          <p:cNvSpPr>
            <a:spLocks noGrp="1"/>
          </p:cNvSpPr>
          <p:nvPr>
            <p:ph type="title"/>
          </p:nvPr>
        </p:nvSpPr>
        <p:spPr>
          <a:xfrm>
            <a:off x="1752600" y="5245101"/>
            <a:ext cx="6934199" cy="1155700"/>
          </a:xfrm>
        </p:spPr>
        <p:txBody>
          <a:bodyPr anchor="t">
            <a:normAutofit/>
          </a:bodyPr>
          <a:lstStyle>
            <a:lvl1pPr algn="r">
              <a:defRPr sz="4200" b="0" i="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52600" y="4114800"/>
            <a:ext cx="6934199" cy="1130300"/>
          </a:xfrm>
        </p:spPr>
        <p:txBody>
          <a:bodyPr anchor="b">
            <a:normAutofit/>
          </a:bodyPr>
          <a:lstStyle>
            <a:lvl1pPr marL="0" indent="0" algn="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Date Placeholder 23"/>
          <p:cNvSpPr>
            <a:spLocks noGrp="1"/>
          </p:cNvSpPr>
          <p:nvPr>
            <p:ph type="dt" sz="half" idx="10"/>
          </p:nvPr>
        </p:nvSpPr>
        <p:spPr>
          <a:xfrm>
            <a:off x="7162800" y="6610350"/>
            <a:ext cx="1524000" cy="247650"/>
          </a:xfrm>
        </p:spPr>
        <p:txBody>
          <a:bodyPr/>
          <a:lstStyle>
            <a:lvl1pPr>
              <a:defRPr/>
            </a:lvl1pPr>
          </a:lstStyle>
          <a:p>
            <a:pPr>
              <a:defRPr/>
            </a:pPr>
            <a:endParaRPr lang="en-US"/>
          </a:p>
        </p:txBody>
      </p:sp>
      <p:sp>
        <p:nvSpPr>
          <p:cNvPr id="11" name="Slide Number Placeholder 24"/>
          <p:cNvSpPr>
            <a:spLocks noGrp="1"/>
          </p:cNvSpPr>
          <p:nvPr>
            <p:ph type="sldNum" sz="quarter" idx="11"/>
          </p:nvPr>
        </p:nvSpPr>
        <p:spPr>
          <a:xfrm>
            <a:off x="8742363" y="6610350"/>
            <a:ext cx="381000" cy="247650"/>
          </a:xfrm>
        </p:spPr>
        <p:txBody>
          <a:bodyPr/>
          <a:lstStyle>
            <a:lvl1pPr>
              <a:defRPr/>
            </a:lvl1pPr>
          </a:lstStyle>
          <a:p>
            <a:pPr>
              <a:defRPr/>
            </a:pPr>
            <a:fld id="{DEB3D586-54B9-4785-994C-E9766E2BAB10}" type="slidenum">
              <a:rPr lang="en-US"/>
              <a:pPr>
                <a:defRPr/>
              </a:pPr>
              <a:t>‹#›</a:t>
            </a:fld>
            <a:endParaRPr lang="en-US" dirty="0"/>
          </a:p>
        </p:txBody>
      </p:sp>
      <p:sp>
        <p:nvSpPr>
          <p:cNvPr id="12" name="Footer Placeholder 25"/>
          <p:cNvSpPr>
            <a:spLocks noGrp="1"/>
          </p:cNvSpPr>
          <p:nvPr>
            <p:ph type="ftr" sz="quarter" idx="12"/>
          </p:nvPr>
        </p:nvSpPr>
        <p:spPr>
          <a:xfrm>
            <a:off x="1524000" y="6610350"/>
            <a:ext cx="5562600" cy="247650"/>
          </a:xfrm>
        </p:spPr>
        <p:txBody>
          <a:bodyPr/>
          <a:lstStyle>
            <a:lvl1pPr>
              <a:defRPr/>
            </a:lvl1pPr>
          </a:lstStyle>
          <a:p>
            <a:pPr>
              <a:defRPr/>
            </a:pPr>
            <a:endParaRPr lang="en-US"/>
          </a:p>
        </p:txBody>
      </p:sp>
    </p:spTree>
    <p:extLst>
      <p:ext uri="{BB962C8B-B14F-4D97-AF65-F5344CB8AC3E}">
        <p14:creationId xmlns:p14="http://schemas.microsoft.com/office/powerpoint/2010/main" val="2130075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4" descr="bar_06.png"/>
          <p:cNvPicPr>
            <a:picLocks noChangeAspect="1"/>
          </p:cNvPicPr>
          <p:nvPr/>
        </p:nvPicPr>
        <p:blipFill>
          <a:blip r:embed="rId2" cstate="print">
            <a:duotone>
              <a:schemeClr val="accent4">
                <a:shade val="45000"/>
                <a:satMod val="135000"/>
              </a:schemeClr>
              <a:prstClr val="white"/>
            </a:duotone>
          </a:blip>
          <a:stretch>
            <a:fillRect/>
          </a:stretch>
        </p:blipFill>
        <p:spPr>
          <a:xfrm>
            <a:off x="0" y="403860"/>
            <a:ext cx="9144000" cy="53340"/>
          </a:xfrm>
          <a:prstGeom prst="rect">
            <a:avLst/>
          </a:prstGeom>
        </p:spPr>
      </p:pic>
      <p:pic>
        <p:nvPicPr>
          <p:cNvPr id="6" name="Picture 8" descr="3_01.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 14"/>
          <p:cNvGrpSpPr>
            <a:grpSpLocks/>
          </p:cNvGrpSpPr>
          <p:nvPr/>
        </p:nvGrpSpPr>
        <p:grpSpPr bwMode="auto">
          <a:xfrm>
            <a:off x="0" y="6630988"/>
            <a:ext cx="9144000" cy="228600"/>
            <a:chOff x="0" y="6583680"/>
            <a:chExt cx="9144000" cy="228600"/>
          </a:xfrm>
        </p:grpSpPr>
        <p:sp>
          <p:nvSpPr>
            <p:cNvPr id="8" name="Rectangle 7"/>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ectangle 8"/>
            <p:cNvSpPr/>
            <p:nvPr/>
          </p:nvSpPr>
          <p:spPr>
            <a:xfrm>
              <a:off x="7142163" y="6583680"/>
              <a:ext cx="1582737"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ectangle 9"/>
            <p:cNvSpPr/>
            <p:nvPr/>
          </p:nvSpPr>
          <p:spPr>
            <a:xfrm>
              <a:off x="0" y="6583680"/>
              <a:ext cx="710247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2" name="Title 1"/>
          <p:cNvSpPr>
            <a:spLocks noGrp="1"/>
          </p:cNvSpPr>
          <p:nvPr>
            <p:ph type="title"/>
          </p:nvPr>
        </p:nvSpPr>
        <p:spPr/>
        <p:txBody>
          <a:bodyPr/>
          <a:lstStyle/>
          <a:p>
            <a:r>
              <a:rPr lang="en-US" smtClean="0"/>
              <a:t>Click to edit Master title style</a:t>
            </a:r>
            <a:endParaRPr lang="en-US"/>
          </a:p>
        </p:txBody>
      </p:sp>
      <p:sp>
        <p:nvSpPr>
          <p:cNvPr id="14" name="Content Placeholder 13"/>
          <p:cNvSpPr>
            <a:spLocks noGrp="1"/>
          </p:cNvSpPr>
          <p:nvPr>
            <p:ph sz="quarter" idx="13"/>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Content Placeholder 15"/>
          <p:cNvSpPr>
            <a:spLocks noGrp="1"/>
          </p:cNvSpPr>
          <p:nvPr>
            <p:ph sz="quarter" idx="14"/>
          </p:nvPr>
        </p:nvSpPr>
        <p:spPr>
          <a:xfrm>
            <a:off x="4648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Date Placeholder 19"/>
          <p:cNvSpPr>
            <a:spLocks noGrp="1"/>
          </p:cNvSpPr>
          <p:nvPr>
            <p:ph type="dt" sz="half" idx="15"/>
          </p:nvPr>
        </p:nvSpPr>
        <p:spPr/>
        <p:txBody>
          <a:bodyPr/>
          <a:lstStyle>
            <a:lvl1pPr>
              <a:defRPr/>
            </a:lvl1pPr>
          </a:lstStyle>
          <a:p>
            <a:pPr>
              <a:defRPr/>
            </a:pPr>
            <a:endParaRPr lang="en-US"/>
          </a:p>
        </p:txBody>
      </p:sp>
      <p:sp>
        <p:nvSpPr>
          <p:cNvPr id="12" name="Slide Number Placeholder 20"/>
          <p:cNvSpPr>
            <a:spLocks noGrp="1"/>
          </p:cNvSpPr>
          <p:nvPr>
            <p:ph type="sldNum" sz="quarter" idx="16"/>
          </p:nvPr>
        </p:nvSpPr>
        <p:spPr/>
        <p:txBody>
          <a:bodyPr/>
          <a:lstStyle>
            <a:lvl1pPr>
              <a:defRPr/>
            </a:lvl1pPr>
          </a:lstStyle>
          <a:p>
            <a:pPr>
              <a:defRPr/>
            </a:pPr>
            <a:fld id="{316DA3BE-40CA-4995-BF10-F472E4F46D67}" type="slidenum">
              <a:rPr lang="en-US"/>
              <a:pPr>
                <a:defRPr/>
              </a:pPr>
              <a:t>‹#›</a:t>
            </a:fld>
            <a:endParaRPr lang="en-US" dirty="0"/>
          </a:p>
        </p:txBody>
      </p:sp>
      <p:sp>
        <p:nvSpPr>
          <p:cNvPr id="13" name="Footer Placeholder 21"/>
          <p:cNvSpPr>
            <a:spLocks noGrp="1"/>
          </p:cNvSpPr>
          <p:nvPr>
            <p:ph type="ftr" sz="quarter" idx="17"/>
          </p:nvPr>
        </p:nvSpPr>
        <p:spPr/>
        <p:txBody>
          <a:bodyPr/>
          <a:lstStyle>
            <a:lvl1pPr>
              <a:defRPr/>
            </a:lvl1pPr>
          </a:lstStyle>
          <a:p>
            <a:pPr>
              <a:defRPr/>
            </a:pPr>
            <a:endParaRPr lang="en-US"/>
          </a:p>
        </p:txBody>
      </p:sp>
    </p:spTree>
    <p:extLst>
      <p:ext uri="{BB962C8B-B14F-4D97-AF65-F5344CB8AC3E}">
        <p14:creationId xmlns:p14="http://schemas.microsoft.com/office/powerpoint/2010/main" val="3299836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7" descr="4_01.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bar_06.png"/>
          <p:cNvPicPr>
            <a:picLocks noChangeAspect="1"/>
          </p:cNvPicPr>
          <p:nvPr/>
        </p:nvPicPr>
        <p:blipFill>
          <a:blip r:embed="rId3" cstate="print">
            <a:duotone>
              <a:schemeClr val="accent5">
                <a:shade val="45000"/>
                <a:satMod val="135000"/>
              </a:schemeClr>
              <a:prstClr val="white"/>
            </a:duotone>
          </a:blip>
          <a:stretch>
            <a:fillRect/>
          </a:stretch>
        </p:blipFill>
        <p:spPr>
          <a:xfrm>
            <a:off x="0" y="403860"/>
            <a:ext cx="9144000" cy="53340"/>
          </a:xfrm>
          <a:prstGeom prst="rect">
            <a:avLst/>
          </a:prstGeom>
        </p:spPr>
      </p:pic>
      <p:grpSp>
        <p:nvGrpSpPr>
          <p:cNvPr id="9" name="Group 17"/>
          <p:cNvGrpSpPr>
            <a:grpSpLocks/>
          </p:cNvGrpSpPr>
          <p:nvPr/>
        </p:nvGrpSpPr>
        <p:grpSpPr bwMode="auto">
          <a:xfrm>
            <a:off x="0" y="6630988"/>
            <a:ext cx="9144000" cy="228600"/>
            <a:chOff x="0" y="6583680"/>
            <a:chExt cx="9144000" cy="228600"/>
          </a:xfrm>
        </p:grpSpPr>
        <p:sp>
          <p:nvSpPr>
            <p:cNvPr id="10" name="Rectangle 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ectangle 10"/>
            <p:cNvSpPr/>
            <p:nvPr/>
          </p:nvSpPr>
          <p:spPr>
            <a:xfrm>
              <a:off x="7142163" y="6583680"/>
              <a:ext cx="1582737"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Rectangle 11"/>
            <p:cNvSpPr/>
            <p:nvPr/>
          </p:nvSpPr>
          <p:spPr>
            <a:xfrm>
              <a:off x="0" y="6583680"/>
              <a:ext cx="710247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981200"/>
            <a:ext cx="4040188" cy="411162"/>
          </a:xfrm>
        </p:spPr>
        <p:txBody>
          <a:bodyPr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5" name="Text Placeholder 2"/>
          <p:cNvSpPr>
            <a:spLocks noGrp="1"/>
          </p:cNvSpPr>
          <p:nvPr>
            <p:ph type="body" idx="13"/>
          </p:nvPr>
        </p:nvSpPr>
        <p:spPr>
          <a:xfrm>
            <a:off x="4648200" y="1981200"/>
            <a:ext cx="4040188" cy="411162"/>
          </a:xfrm>
        </p:spPr>
        <p:txBody>
          <a:bodyPr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7" name="Content Placeholder 16"/>
          <p:cNvSpPr>
            <a:spLocks noGrp="1"/>
          </p:cNvSpPr>
          <p:nvPr>
            <p:ph sz="quarter" idx="14"/>
          </p:nvPr>
        </p:nvSpPr>
        <p:spPr>
          <a:xfrm>
            <a:off x="457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9" name="Content Placeholder 18"/>
          <p:cNvSpPr>
            <a:spLocks noGrp="1"/>
          </p:cNvSpPr>
          <p:nvPr>
            <p:ph sz="quarter" idx="15"/>
          </p:nvPr>
        </p:nvSpPr>
        <p:spPr>
          <a:xfrm>
            <a:off x="4648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22"/>
          <p:cNvSpPr>
            <a:spLocks noGrp="1"/>
          </p:cNvSpPr>
          <p:nvPr>
            <p:ph type="dt" sz="half" idx="16"/>
          </p:nvPr>
        </p:nvSpPr>
        <p:spPr/>
        <p:txBody>
          <a:bodyPr/>
          <a:lstStyle>
            <a:lvl1pPr>
              <a:defRPr/>
            </a:lvl1pPr>
          </a:lstStyle>
          <a:p>
            <a:pPr>
              <a:defRPr/>
            </a:pPr>
            <a:endParaRPr lang="en-US"/>
          </a:p>
        </p:txBody>
      </p:sp>
      <p:sp>
        <p:nvSpPr>
          <p:cNvPr id="14" name="Slide Number Placeholder 23"/>
          <p:cNvSpPr>
            <a:spLocks noGrp="1"/>
          </p:cNvSpPr>
          <p:nvPr>
            <p:ph type="sldNum" sz="quarter" idx="17"/>
          </p:nvPr>
        </p:nvSpPr>
        <p:spPr/>
        <p:txBody>
          <a:bodyPr/>
          <a:lstStyle>
            <a:lvl1pPr>
              <a:defRPr/>
            </a:lvl1pPr>
          </a:lstStyle>
          <a:p>
            <a:pPr>
              <a:defRPr/>
            </a:pPr>
            <a:fld id="{A47EBB97-32F4-46A0-8FAB-809FB8352BAD}" type="slidenum">
              <a:rPr lang="en-US"/>
              <a:pPr>
                <a:defRPr/>
              </a:pPr>
              <a:t>‹#›</a:t>
            </a:fld>
            <a:endParaRPr lang="en-US" dirty="0"/>
          </a:p>
        </p:txBody>
      </p:sp>
      <p:sp>
        <p:nvSpPr>
          <p:cNvPr id="16" name="Footer Placeholder 24"/>
          <p:cNvSpPr>
            <a:spLocks noGrp="1"/>
          </p:cNvSpPr>
          <p:nvPr>
            <p:ph type="ftr" sz="quarter" idx="18"/>
          </p:nvPr>
        </p:nvSpPr>
        <p:spPr/>
        <p:txBody>
          <a:bodyPr/>
          <a:lstStyle>
            <a:lvl1pPr>
              <a:defRPr/>
            </a:lvl1pPr>
          </a:lstStyle>
          <a:p>
            <a:pPr>
              <a:defRPr/>
            </a:pPr>
            <a:endParaRPr lang="en-US"/>
          </a:p>
        </p:txBody>
      </p:sp>
    </p:spTree>
    <p:extLst>
      <p:ext uri="{BB962C8B-B14F-4D97-AF65-F5344CB8AC3E}">
        <p14:creationId xmlns:p14="http://schemas.microsoft.com/office/powerpoint/2010/main" val="2722267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7" descr="2_01.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bar_06.png"/>
          <p:cNvPicPr>
            <a:picLocks noChangeAspect="1"/>
          </p:cNvPicPr>
          <p:nvPr/>
        </p:nvPicPr>
        <p:blipFill>
          <a:blip r:embed="rId3" cstate="print">
            <a:duotone>
              <a:schemeClr val="accent6">
                <a:shade val="45000"/>
                <a:satMod val="135000"/>
              </a:schemeClr>
              <a:prstClr val="white"/>
            </a:duotone>
          </a:blip>
          <a:stretch>
            <a:fillRect/>
          </a:stretch>
        </p:blipFill>
        <p:spPr>
          <a:xfrm>
            <a:off x="0" y="403860"/>
            <a:ext cx="9144000" cy="53340"/>
          </a:xfrm>
          <a:prstGeom prst="rect">
            <a:avLst/>
          </a:prstGeom>
        </p:spPr>
      </p:pic>
      <p:grpSp>
        <p:nvGrpSpPr>
          <p:cNvPr id="5" name="Group 11"/>
          <p:cNvGrpSpPr>
            <a:grpSpLocks/>
          </p:cNvGrpSpPr>
          <p:nvPr/>
        </p:nvGrpSpPr>
        <p:grpSpPr bwMode="auto">
          <a:xfrm>
            <a:off x="0" y="6630988"/>
            <a:ext cx="9144000" cy="228600"/>
            <a:chOff x="0" y="6583680"/>
            <a:chExt cx="9144000" cy="228600"/>
          </a:xfrm>
        </p:grpSpPr>
        <p:sp>
          <p:nvSpPr>
            <p:cNvPr id="6" name="Rectangle 5"/>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a:xfrm>
              <a:off x="7142163" y="6583680"/>
              <a:ext cx="1582737"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0" y="6583680"/>
              <a:ext cx="710247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2" name="Title 1"/>
          <p:cNvSpPr>
            <a:spLocks noGrp="1"/>
          </p:cNvSpPr>
          <p:nvPr>
            <p:ph type="title"/>
          </p:nvPr>
        </p:nvSpPr>
        <p:spPr/>
        <p:txBody>
          <a:bodyPr/>
          <a:lstStyle/>
          <a:p>
            <a:r>
              <a:rPr lang="en-US" smtClean="0"/>
              <a:t>Click to edit Master title style</a:t>
            </a:r>
            <a:endParaRPr lang="en-US"/>
          </a:p>
        </p:txBody>
      </p:sp>
      <p:sp>
        <p:nvSpPr>
          <p:cNvPr id="9" name="Date Placeholder 15"/>
          <p:cNvSpPr>
            <a:spLocks noGrp="1"/>
          </p:cNvSpPr>
          <p:nvPr>
            <p:ph type="dt" sz="half" idx="10"/>
          </p:nvPr>
        </p:nvSpPr>
        <p:spPr/>
        <p:txBody>
          <a:bodyPr/>
          <a:lstStyle>
            <a:lvl1pPr>
              <a:defRPr/>
            </a:lvl1pPr>
          </a:lstStyle>
          <a:p>
            <a:pPr>
              <a:defRPr/>
            </a:pPr>
            <a:endParaRPr lang="en-US"/>
          </a:p>
        </p:txBody>
      </p:sp>
      <p:sp>
        <p:nvSpPr>
          <p:cNvPr id="10" name="Slide Number Placeholder 16"/>
          <p:cNvSpPr>
            <a:spLocks noGrp="1"/>
          </p:cNvSpPr>
          <p:nvPr>
            <p:ph type="sldNum" sz="quarter" idx="11"/>
          </p:nvPr>
        </p:nvSpPr>
        <p:spPr/>
        <p:txBody>
          <a:bodyPr/>
          <a:lstStyle>
            <a:lvl1pPr>
              <a:defRPr/>
            </a:lvl1pPr>
          </a:lstStyle>
          <a:p>
            <a:pPr>
              <a:defRPr/>
            </a:pPr>
            <a:fld id="{79D8C000-68AC-4FF9-9F1D-641E51842ED5}" type="slidenum">
              <a:rPr lang="en-US"/>
              <a:pPr>
                <a:defRPr/>
              </a:pPr>
              <a:t>‹#›</a:t>
            </a:fld>
            <a:endParaRPr lang="en-US" dirty="0"/>
          </a:p>
        </p:txBody>
      </p:sp>
      <p:sp>
        <p:nvSpPr>
          <p:cNvPr id="11" name="Footer Placeholder 17"/>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498270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8"/>
          <p:cNvGrpSpPr>
            <a:grpSpLocks/>
          </p:cNvGrpSpPr>
          <p:nvPr/>
        </p:nvGrpSpPr>
        <p:grpSpPr bwMode="auto">
          <a:xfrm>
            <a:off x="0" y="6630988"/>
            <a:ext cx="9144000" cy="228600"/>
            <a:chOff x="0" y="6583680"/>
            <a:chExt cx="9144000" cy="228600"/>
          </a:xfrm>
        </p:grpSpPr>
        <p:sp>
          <p:nvSpPr>
            <p:cNvPr id="3" name="Rectangle 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Rectangle 3"/>
            <p:cNvSpPr/>
            <p:nvPr/>
          </p:nvSpPr>
          <p:spPr>
            <a:xfrm>
              <a:off x="7142163" y="6583680"/>
              <a:ext cx="1582737"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0" y="6583680"/>
              <a:ext cx="710247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6" name="Date Placeholder 12"/>
          <p:cNvSpPr>
            <a:spLocks noGrp="1"/>
          </p:cNvSpPr>
          <p:nvPr>
            <p:ph type="dt" sz="half" idx="10"/>
          </p:nvPr>
        </p:nvSpPr>
        <p:spPr/>
        <p:txBody>
          <a:bodyPr/>
          <a:lstStyle>
            <a:lvl1pPr>
              <a:defRPr/>
            </a:lvl1pPr>
          </a:lstStyle>
          <a:p>
            <a:pPr>
              <a:defRPr/>
            </a:pPr>
            <a:endParaRPr lang="en-US"/>
          </a:p>
        </p:txBody>
      </p:sp>
      <p:sp>
        <p:nvSpPr>
          <p:cNvPr id="7" name="Slide Number Placeholder 13"/>
          <p:cNvSpPr>
            <a:spLocks noGrp="1"/>
          </p:cNvSpPr>
          <p:nvPr>
            <p:ph type="sldNum" sz="quarter" idx="11"/>
          </p:nvPr>
        </p:nvSpPr>
        <p:spPr/>
        <p:txBody>
          <a:bodyPr/>
          <a:lstStyle>
            <a:lvl1pPr>
              <a:defRPr/>
            </a:lvl1pPr>
          </a:lstStyle>
          <a:p>
            <a:pPr>
              <a:defRPr/>
            </a:pPr>
            <a:fld id="{F9EBB7F5-5336-4F0B-B2DE-5894ACB083D8}" type="slidenum">
              <a:rPr lang="en-US"/>
              <a:pPr>
                <a:defRPr/>
              </a:pPr>
              <a:t>‹#›</a:t>
            </a:fld>
            <a:endParaRPr lang="en-US" dirty="0"/>
          </a:p>
        </p:txBody>
      </p:sp>
      <p:sp>
        <p:nvSpPr>
          <p:cNvPr id="8" name="Footer Placeholder 21"/>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220917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7" descr="3_01.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bar_06.png"/>
          <p:cNvPicPr>
            <a:picLocks noChangeAspect="1"/>
          </p:cNvPicPr>
          <p:nvPr/>
        </p:nvPicPr>
        <p:blipFill>
          <a:blip r:embed="rId3" cstate="print">
            <a:duotone>
              <a:schemeClr val="accent1">
                <a:shade val="45000"/>
                <a:satMod val="135000"/>
              </a:schemeClr>
              <a:prstClr val="white"/>
            </a:duotone>
          </a:blip>
          <a:stretch>
            <a:fillRect/>
          </a:stretch>
        </p:blipFill>
        <p:spPr>
          <a:xfrm>
            <a:off x="0" y="403860"/>
            <a:ext cx="9144000" cy="53340"/>
          </a:xfrm>
          <a:prstGeom prst="rect">
            <a:avLst/>
          </a:prstGeom>
        </p:spPr>
      </p:pic>
      <p:grpSp>
        <p:nvGrpSpPr>
          <p:cNvPr id="7" name="Group 15"/>
          <p:cNvGrpSpPr>
            <a:grpSpLocks/>
          </p:cNvGrpSpPr>
          <p:nvPr/>
        </p:nvGrpSpPr>
        <p:grpSpPr bwMode="auto">
          <a:xfrm>
            <a:off x="0" y="6630988"/>
            <a:ext cx="9144000" cy="228600"/>
            <a:chOff x="0" y="6583680"/>
            <a:chExt cx="9144000" cy="228600"/>
          </a:xfrm>
        </p:grpSpPr>
        <p:sp>
          <p:nvSpPr>
            <p:cNvPr id="8" name="Rectangle 7"/>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ectangle 8"/>
            <p:cNvSpPr/>
            <p:nvPr/>
          </p:nvSpPr>
          <p:spPr>
            <a:xfrm>
              <a:off x="7142163" y="6583680"/>
              <a:ext cx="1582737"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ectangle 9"/>
            <p:cNvSpPr/>
            <p:nvPr/>
          </p:nvSpPr>
          <p:spPr>
            <a:xfrm>
              <a:off x="0" y="6583680"/>
              <a:ext cx="710247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13" name="Text Placeholder 2"/>
          <p:cNvSpPr>
            <a:spLocks noGrp="1"/>
          </p:cNvSpPr>
          <p:nvPr>
            <p:ph type="title"/>
          </p:nvPr>
        </p:nvSpPr>
        <p:spPr>
          <a:xfrm>
            <a:off x="457200" y="1524000"/>
            <a:ext cx="3352800" cy="914400"/>
          </a:xfrm>
        </p:spPr>
        <p:txBody>
          <a:bodyPr anchor="b">
            <a:noAutofit/>
          </a:bodyPr>
          <a:lstStyle>
            <a:lvl1pPr marL="0" indent="0">
              <a:lnSpc>
                <a:spcPct val="100000"/>
              </a:lnSpc>
              <a:buNone/>
              <a:defRPr sz="18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title style</a:t>
            </a:r>
          </a:p>
        </p:txBody>
      </p:sp>
      <p:sp>
        <p:nvSpPr>
          <p:cNvPr id="15" name="Content Placeholder 14"/>
          <p:cNvSpPr>
            <a:spLocks noGrp="1"/>
          </p:cNvSpPr>
          <p:nvPr>
            <p:ph sz="quarter" idx="14"/>
          </p:nvPr>
        </p:nvSpPr>
        <p:spPr>
          <a:xfrm>
            <a:off x="4419600" y="1524000"/>
            <a:ext cx="42672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idx="2"/>
          </p:nvPr>
        </p:nvSpPr>
        <p:spPr>
          <a:xfrm>
            <a:off x="457201" y="2514599"/>
            <a:ext cx="3352800" cy="3127248"/>
          </a:xfrm>
        </p:spPr>
        <p:txBody>
          <a:bodyPr/>
          <a:lstStyle>
            <a:lvl1pPr marL="0" indent="0">
              <a:lnSpc>
                <a:spcPct val="150000"/>
              </a:lnSpc>
              <a:spcBef>
                <a:spcPts val="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Date Placeholder 19"/>
          <p:cNvSpPr>
            <a:spLocks noGrp="1"/>
          </p:cNvSpPr>
          <p:nvPr>
            <p:ph type="dt" sz="half" idx="15"/>
          </p:nvPr>
        </p:nvSpPr>
        <p:spPr/>
        <p:txBody>
          <a:bodyPr/>
          <a:lstStyle>
            <a:lvl1pPr>
              <a:defRPr/>
            </a:lvl1pPr>
          </a:lstStyle>
          <a:p>
            <a:pPr>
              <a:defRPr/>
            </a:pPr>
            <a:endParaRPr lang="en-US"/>
          </a:p>
        </p:txBody>
      </p:sp>
      <p:sp>
        <p:nvSpPr>
          <p:cNvPr id="12" name="Slide Number Placeholder 20"/>
          <p:cNvSpPr>
            <a:spLocks noGrp="1"/>
          </p:cNvSpPr>
          <p:nvPr>
            <p:ph type="sldNum" sz="quarter" idx="16"/>
          </p:nvPr>
        </p:nvSpPr>
        <p:spPr/>
        <p:txBody>
          <a:bodyPr/>
          <a:lstStyle>
            <a:lvl1pPr>
              <a:defRPr/>
            </a:lvl1pPr>
          </a:lstStyle>
          <a:p>
            <a:pPr>
              <a:defRPr/>
            </a:pPr>
            <a:fld id="{43B25DD7-BEDF-4D54-8491-B616A59192DA}" type="slidenum">
              <a:rPr lang="en-US"/>
              <a:pPr>
                <a:defRPr/>
              </a:pPr>
              <a:t>‹#›</a:t>
            </a:fld>
            <a:endParaRPr lang="en-US" dirty="0"/>
          </a:p>
        </p:txBody>
      </p:sp>
      <p:sp>
        <p:nvSpPr>
          <p:cNvPr id="14" name="Footer Placeholder 21"/>
          <p:cNvSpPr>
            <a:spLocks noGrp="1"/>
          </p:cNvSpPr>
          <p:nvPr>
            <p:ph type="ftr" sz="quarter" idx="17"/>
          </p:nvPr>
        </p:nvSpPr>
        <p:spPr/>
        <p:txBody>
          <a:bodyPr/>
          <a:lstStyle>
            <a:lvl1pPr>
              <a:defRPr/>
            </a:lvl1pPr>
          </a:lstStyle>
          <a:p>
            <a:pPr>
              <a:defRPr/>
            </a:pPr>
            <a:endParaRPr lang="en-US"/>
          </a:p>
        </p:txBody>
      </p:sp>
    </p:spTree>
    <p:extLst>
      <p:ext uri="{BB962C8B-B14F-4D97-AF65-F5344CB8AC3E}">
        <p14:creationId xmlns:p14="http://schemas.microsoft.com/office/powerpoint/2010/main" val="703565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5"/>
          <p:cNvGrpSpPr>
            <a:grpSpLocks/>
          </p:cNvGrpSpPr>
          <p:nvPr/>
        </p:nvGrpSpPr>
        <p:grpSpPr bwMode="auto">
          <a:xfrm>
            <a:off x="0" y="6630988"/>
            <a:ext cx="9144000" cy="228600"/>
            <a:chOff x="0" y="6583680"/>
            <a:chExt cx="9144000" cy="228600"/>
          </a:xfrm>
        </p:grpSpPr>
        <p:sp>
          <p:nvSpPr>
            <p:cNvPr id="6" name="Rectangle 5"/>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a:xfrm>
              <a:off x="7142163" y="6583680"/>
              <a:ext cx="1582737"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0" y="6583680"/>
              <a:ext cx="710247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pic>
        <p:nvPicPr>
          <p:cNvPr id="9" name="Picture 11" descr="4_01.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bar_06.png"/>
          <p:cNvPicPr>
            <a:picLocks noChangeAspect="1"/>
          </p:cNvPicPr>
          <p:nvPr/>
        </p:nvPicPr>
        <p:blipFill>
          <a:blip r:embed="rId3" cstate="print">
            <a:duotone>
              <a:schemeClr val="accent2">
                <a:shade val="45000"/>
                <a:satMod val="135000"/>
              </a:schemeClr>
              <a:prstClr val="white"/>
            </a:duotone>
          </a:blip>
          <a:stretch>
            <a:fillRect/>
          </a:stretch>
        </p:blipFill>
        <p:spPr>
          <a:xfrm>
            <a:off x="0" y="403860"/>
            <a:ext cx="9144000" cy="53340"/>
          </a:xfrm>
          <a:prstGeom prst="rect">
            <a:avLst/>
          </a:prstGeom>
        </p:spPr>
      </p:pic>
      <p:cxnSp>
        <p:nvCxnSpPr>
          <p:cNvPr id="11" name="Straight Connector 10"/>
          <p:cNvCxnSpPr/>
          <p:nvPr/>
        </p:nvCxnSpPr>
        <p:spPr>
          <a:xfrm>
            <a:off x="4419600" y="1524000"/>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419600" y="5637213"/>
            <a:ext cx="4267200" cy="1587"/>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1527048"/>
            <a:ext cx="3355848" cy="914400"/>
          </a:xfrm>
        </p:spPr>
        <p:txBody>
          <a:bodyPr anchor="b">
            <a:normAutofit/>
          </a:bodyPr>
          <a:lstStyle>
            <a:lvl1pPr algn="l">
              <a:defRPr lang="en-US" sz="1800" b="1" i="0" kern="1200" cap="all" spc="100" baseline="0" dirty="0" smtClean="0">
                <a:solidFill>
                  <a:schemeClr val="tx2"/>
                </a:solidFill>
                <a:latin typeface="+mn-lt"/>
                <a:ea typeface="+mn-ea"/>
                <a:cs typeface="+mn-cs"/>
              </a:defRPr>
            </a:lvl1pPr>
          </a:lstStyle>
          <a:p>
            <a:pPr lvl="0"/>
            <a:r>
              <a:rPr lang="en-US" smtClean="0"/>
              <a:t>Click to edit Master title style</a:t>
            </a:r>
            <a:endParaRPr lang="en-US" dirty="0"/>
          </a:p>
        </p:txBody>
      </p:sp>
      <p:sp>
        <p:nvSpPr>
          <p:cNvPr id="3" name="Picture Placeholder 2"/>
          <p:cNvSpPr>
            <a:spLocks noGrp="1"/>
          </p:cNvSpPr>
          <p:nvPr>
            <p:ph type="pic" idx="1"/>
          </p:nvPr>
        </p:nvSpPr>
        <p:spPr>
          <a:xfrm>
            <a:off x="4425696" y="1554480"/>
            <a:ext cx="4270248" cy="4059936"/>
          </a:xfrm>
          <a:solidFill>
            <a:schemeClr val="bg1"/>
          </a:solidFill>
        </p:spPr>
        <p:txBody>
          <a:bodyPr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57200" y="2514600"/>
            <a:ext cx="3355848" cy="3127248"/>
          </a:xfrm>
        </p:spPr>
        <p:txBody>
          <a:bodyPr/>
          <a:lstStyle>
            <a:lvl1pPr marL="0" indent="0">
              <a:lnSpc>
                <a:spcPct val="150000"/>
              </a:lnSpc>
              <a:spcBef>
                <a:spcPts val="0"/>
              </a:spcBef>
              <a:buNone/>
              <a:defRPr lang="en-US" sz="1400" kern="1200" baseline="0" dirty="0" smtClean="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Date Placeholder 4"/>
          <p:cNvSpPr>
            <a:spLocks noGrp="1"/>
          </p:cNvSpPr>
          <p:nvPr>
            <p:ph type="dt" sz="half" idx="10"/>
          </p:nvPr>
        </p:nvSpPr>
        <p:spPr/>
        <p:txBody>
          <a:bodyPr/>
          <a:lstStyle>
            <a:lvl1pPr>
              <a:defRPr/>
            </a:lvl1pPr>
          </a:lstStyle>
          <a:p>
            <a:pPr>
              <a:defRPr/>
            </a:pPr>
            <a:endParaRPr lang="en-US"/>
          </a:p>
        </p:txBody>
      </p:sp>
      <p:sp>
        <p:nvSpPr>
          <p:cNvPr id="14" name="Footer Placeholder 5"/>
          <p:cNvSpPr>
            <a:spLocks noGrp="1"/>
          </p:cNvSpPr>
          <p:nvPr>
            <p:ph type="ftr" sz="quarter" idx="11"/>
          </p:nvPr>
        </p:nvSpPr>
        <p:spPr/>
        <p:txBody>
          <a:bodyPr/>
          <a:lstStyle>
            <a:lvl1pPr>
              <a:defRPr/>
            </a:lvl1pPr>
          </a:lstStyle>
          <a:p>
            <a:pPr>
              <a:defRPr/>
            </a:pPr>
            <a:endParaRPr lang="en-US"/>
          </a:p>
        </p:txBody>
      </p:sp>
      <p:sp>
        <p:nvSpPr>
          <p:cNvPr id="15" name="Slide Number Placeholder 6"/>
          <p:cNvSpPr>
            <a:spLocks noGrp="1"/>
          </p:cNvSpPr>
          <p:nvPr>
            <p:ph type="sldNum" sz="quarter" idx="12"/>
          </p:nvPr>
        </p:nvSpPr>
        <p:spPr/>
        <p:txBody>
          <a:bodyPr/>
          <a:lstStyle>
            <a:lvl1pPr>
              <a:defRPr/>
            </a:lvl1pPr>
          </a:lstStyle>
          <a:p>
            <a:pPr>
              <a:defRPr/>
            </a:pPr>
            <a:fld id="{F5CA888E-65D9-43AC-A4BE-E36D1C3C4E28}" type="slidenum">
              <a:rPr lang="en-US"/>
              <a:pPr>
                <a:defRPr/>
              </a:pPr>
              <a:t>‹#›</a:t>
            </a:fld>
            <a:endParaRPr lang="en-US" dirty="0"/>
          </a:p>
        </p:txBody>
      </p:sp>
    </p:spTree>
    <p:extLst>
      <p:ext uri="{BB962C8B-B14F-4D97-AF65-F5344CB8AC3E}">
        <p14:creationId xmlns:p14="http://schemas.microsoft.com/office/powerpoint/2010/main" val="3440124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bg1">
                  <a:alpha val="0"/>
                </a:schemeClr>
              </a:gs>
              <a:gs pos="34000">
                <a:schemeClr val="bg1">
                  <a:lumMod val="75000"/>
                  <a:alpha val="61000"/>
                </a:schemeClr>
              </a:gs>
              <a:gs pos="38000">
                <a:schemeClr val="bg1">
                  <a:lumMod val="75000"/>
                  <a:alpha val="76000"/>
                </a:schemeClr>
              </a:gs>
              <a:gs pos="100000">
                <a:schemeClr val="bg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27" name="Title Placeholder 1"/>
          <p:cNvSpPr>
            <a:spLocks noGrp="1"/>
          </p:cNvSpPr>
          <p:nvPr>
            <p:ph type="title"/>
          </p:nvPr>
        </p:nvSpPr>
        <p:spPr bwMode="auto">
          <a:xfrm>
            <a:off x="457200" y="990600"/>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ctr" anchorCtr="0" compatLnSpc="1">
            <a:prstTxWarp prst="textNoShape">
              <a:avLst/>
            </a:prstTxWarp>
          </a:bodyPr>
          <a:lstStyle/>
          <a:p>
            <a:pPr lvl="0"/>
            <a:r>
              <a:rPr lang="en-US" smtClean="0"/>
              <a:t>Click to edit Master title style</a:t>
            </a:r>
          </a:p>
        </p:txBody>
      </p:sp>
      <p:sp>
        <p:nvSpPr>
          <p:cNvPr id="1028" name="Text Placeholder 2"/>
          <p:cNvSpPr>
            <a:spLocks noGrp="1"/>
          </p:cNvSpPr>
          <p:nvPr>
            <p:ph type="body" idx="1"/>
          </p:nvPr>
        </p:nvSpPr>
        <p:spPr bwMode="auto">
          <a:xfrm>
            <a:off x="457200" y="1981200"/>
            <a:ext cx="8229600"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7162800" y="6610350"/>
            <a:ext cx="1524000" cy="228600"/>
          </a:xfrm>
          <a:prstGeom prst="rect">
            <a:avLst/>
          </a:prstGeom>
        </p:spPr>
        <p:txBody>
          <a:bodyPr vert="horz" lIns="91440" tIns="45720" rIns="91440" bIns="45720" rtlCol="0" anchor="ctr"/>
          <a:lstStyle>
            <a:lvl1pPr algn="r">
              <a:defRPr sz="900" baseline="0" dirty="0">
                <a:solidFill>
                  <a:schemeClr val="tx1"/>
                </a:solidFill>
              </a:defRPr>
            </a:lvl1pPr>
          </a:lstStyle>
          <a:p>
            <a:pPr>
              <a:defRPr/>
            </a:pPr>
            <a:endParaRPr lang="en-US"/>
          </a:p>
        </p:txBody>
      </p:sp>
      <p:sp>
        <p:nvSpPr>
          <p:cNvPr id="5" name="Footer Placeholder 4"/>
          <p:cNvSpPr>
            <a:spLocks noGrp="1"/>
          </p:cNvSpPr>
          <p:nvPr>
            <p:ph type="ftr" sz="quarter" idx="3"/>
          </p:nvPr>
        </p:nvSpPr>
        <p:spPr>
          <a:xfrm>
            <a:off x="457200" y="6610350"/>
            <a:ext cx="6629400" cy="228600"/>
          </a:xfrm>
          <a:prstGeom prst="rect">
            <a:avLst/>
          </a:prstGeom>
        </p:spPr>
        <p:txBody>
          <a:bodyPr vert="horz" lIns="91440" tIns="45720" rIns="91440" bIns="45720" rtlCol="0" anchor="ctr"/>
          <a:lstStyle>
            <a:lvl1pPr algn="r">
              <a:defRPr sz="900" baseline="0" dirty="0">
                <a:solidFill>
                  <a:schemeClr val="tx1"/>
                </a:solidFill>
              </a:defRPr>
            </a:lvl1pPr>
          </a:lstStyle>
          <a:p>
            <a:pPr>
              <a:defRPr/>
            </a:pPr>
            <a:endParaRPr lang="en-US"/>
          </a:p>
        </p:txBody>
      </p:sp>
      <p:sp>
        <p:nvSpPr>
          <p:cNvPr id="6" name="Slide Number Placeholder 5"/>
          <p:cNvSpPr>
            <a:spLocks noGrp="1"/>
          </p:cNvSpPr>
          <p:nvPr>
            <p:ph type="sldNum" sz="quarter" idx="4"/>
          </p:nvPr>
        </p:nvSpPr>
        <p:spPr>
          <a:xfrm>
            <a:off x="8742363" y="6610350"/>
            <a:ext cx="381000" cy="228600"/>
          </a:xfrm>
          <a:prstGeom prst="rect">
            <a:avLst/>
          </a:prstGeom>
        </p:spPr>
        <p:txBody>
          <a:bodyPr vert="horz" lIns="91440" tIns="45720" rIns="91440" bIns="45720" rtlCol="0" anchor="ctr"/>
          <a:lstStyle>
            <a:lvl1pPr algn="r">
              <a:defRPr sz="900" baseline="0" smtClean="0">
                <a:solidFill>
                  <a:schemeClr val="tx1"/>
                </a:solidFill>
              </a:defRPr>
            </a:lvl1pPr>
          </a:lstStyle>
          <a:p>
            <a:pPr>
              <a:defRPr/>
            </a:pPr>
            <a:fld id="{A2C8A397-4A0C-4776-BD87-C171B2D6E68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rtl="0" fontAlgn="base">
        <a:spcBef>
          <a:spcPct val="0"/>
        </a:spcBef>
        <a:spcAft>
          <a:spcPct val="0"/>
        </a:spcAft>
        <a:defRPr sz="3600" kern="1200">
          <a:solidFill>
            <a:schemeClr val="tx2"/>
          </a:solidFill>
          <a:latin typeface="+mj-lt"/>
          <a:ea typeface="+mj-ea"/>
          <a:cs typeface="+mj-cs"/>
        </a:defRPr>
      </a:lvl1pPr>
      <a:lvl2pPr algn="l" rtl="0" fontAlgn="base">
        <a:spcBef>
          <a:spcPct val="0"/>
        </a:spcBef>
        <a:spcAft>
          <a:spcPct val="0"/>
        </a:spcAft>
        <a:defRPr sz="3600">
          <a:solidFill>
            <a:schemeClr val="tx2"/>
          </a:solidFill>
          <a:latin typeface="Calibri" pitchFamily="34" charset="0"/>
        </a:defRPr>
      </a:lvl2pPr>
      <a:lvl3pPr algn="l" rtl="0" fontAlgn="base">
        <a:spcBef>
          <a:spcPct val="0"/>
        </a:spcBef>
        <a:spcAft>
          <a:spcPct val="0"/>
        </a:spcAft>
        <a:defRPr sz="3600">
          <a:solidFill>
            <a:schemeClr val="tx2"/>
          </a:solidFill>
          <a:latin typeface="Calibri" pitchFamily="34" charset="0"/>
        </a:defRPr>
      </a:lvl3pPr>
      <a:lvl4pPr algn="l" rtl="0" fontAlgn="base">
        <a:spcBef>
          <a:spcPct val="0"/>
        </a:spcBef>
        <a:spcAft>
          <a:spcPct val="0"/>
        </a:spcAft>
        <a:defRPr sz="3600">
          <a:solidFill>
            <a:schemeClr val="tx2"/>
          </a:solidFill>
          <a:latin typeface="Calibri" pitchFamily="34" charset="0"/>
        </a:defRPr>
      </a:lvl4pPr>
      <a:lvl5pPr algn="l" rtl="0" fontAlgn="base">
        <a:spcBef>
          <a:spcPct val="0"/>
        </a:spcBef>
        <a:spcAft>
          <a:spcPct val="0"/>
        </a:spcAft>
        <a:defRPr sz="3600">
          <a:solidFill>
            <a:schemeClr val="tx2"/>
          </a:solidFill>
          <a:latin typeface="Calibri"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rtl="0" fontAlgn="base">
        <a:spcBef>
          <a:spcPct val="20000"/>
        </a:spcBef>
        <a:spcAft>
          <a:spcPts val="600"/>
        </a:spcAft>
        <a:buFont typeface="Wingdings" pitchFamily="2" charset="2"/>
        <a:buChar char="§"/>
        <a:defRPr sz="2000" kern="1200">
          <a:solidFill>
            <a:schemeClr val="tx2"/>
          </a:solidFill>
          <a:latin typeface="+mn-lt"/>
          <a:ea typeface="+mn-ea"/>
          <a:cs typeface="+mn-cs"/>
        </a:defRPr>
      </a:lvl1pPr>
      <a:lvl2pPr marL="742950" indent="-285750" algn="l" rtl="0" fontAlgn="base">
        <a:spcBef>
          <a:spcPct val="20000"/>
        </a:spcBef>
        <a:spcAft>
          <a:spcPts val="600"/>
        </a:spcAft>
        <a:buClr>
          <a:srgbClr val="7F7F7F"/>
        </a:buClr>
        <a:buFont typeface="Wingdings" pitchFamily="2" charset="2"/>
        <a:buChar char="§"/>
        <a:defRPr sz="1600" kern="1200">
          <a:solidFill>
            <a:schemeClr val="tx2"/>
          </a:solidFill>
          <a:latin typeface="+mn-lt"/>
          <a:ea typeface="+mn-ea"/>
          <a:cs typeface="+mn-cs"/>
        </a:defRPr>
      </a:lvl2pPr>
      <a:lvl3pPr marL="1143000" indent="-228600" algn="l" rtl="0" fontAlgn="base">
        <a:spcBef>
          <a:spcPct val="20000"/>
        </a:spcBef>
        <a:spcAft>
          <a:spcPts val="600"/>
        </a:spcAft>
        <a:buFont typeface="Wingdings" pitchFamily="2" charset="2"/>
        <a:defRPr sz="1400" kern="1200">
          <a:solidFill>
            <a:schemeClr val="tx2"/>
          </a:solidFill>
          <a:latin typeface="+mn-lt"/>
          <a:ea typeface="+mn-ea"/>
          <a:cs typeface="+mn-cs"/>
        </a:defRPr>
      </a:lvl3pPr>
      <a:lvl4pPr marL="1600200" indent="-228600" algn="l" rtl="0" fontAlgn="base">
        <a:spcBef>
          <a:spcPct val="20000"/>
        </a:spcBef>
        <a:spcAft>
          <a:spcPts val="600"/>
        </a:spcAft>
        <a:buClr>
          <a:srgbClr val="7F7F7F"/>
        </a:buClr>
        <a:buFont typeface="Wingdings" pitchFamily="2" charset="2"/>
        <a:defRPr sz="1400" kern="1200">
          <a:solidFill>
            <a:schemeClr val="tx2"/>
          </a:solidFill>
          <a:latin typeface="+mn-lt"/>
          <a:ea typeface="+mn-ea"/>
          <a:cs typeface="+mn-cs"/>
        </a:defRPr>
      </a:lvl4pPr>
      <a:lvl5pPr marL="2057400" indent="-228600" algn="l" rtl="0" fontAlgn="base">
        <a:spcBef>
          <a:spcPct val="20000"/>
        </a:spcBef>
        <a:spcAft>
          <a:spcPts val="600"/>
        </a:spcAft>
        <a:buClr>
          <a:srgbClr val="7F7F7F"/>
        </a:buClr>
        <a:buFont typeface="Wingdings" pitchFamily="2" charset="2"/>
        <a:defRPr sz="1400" kern="1200">
          <a:solidFill>
            <a:schemeClr val="tx2"/>
          </a:solidFill>
          <a:latin typeface="+mn-lt"/>
          <a:ea typeface="+mn-ea"/>
          <a:cs typeface="+mn-cs"/>
        </a:defRPr>
      </a:lvl5pPr>
      <a:lvl6pPr marL="25146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6pPr>
      <a:lvl7pPr marL="29718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7pPr>
      <a:lvl8pPr marL="34290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8pPr>
      <a:lvl9pPr marL="38862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subTitle" idx="1"/>
          </p:nvPr>
        </p:nvSpPr>
        <p:spPr>
          <a:xfrm>
            <a:off x="457200" y="4038600"/>
            <a:ext cx="6781800" cy="1828800"/>
          </a:xfrm>
        </p:spPr>
        <p:txBody>
          <a:bodyPr/>
          <a:lstStyle/>
          <a:p>
            <a:pPr>
              <a:lnSpc>
                <a:spcPct val="80000"/>
              </a:lnSpc>
            </a:pPr>
            <a:r>
              <a:rPr lang="en-US" sz="1800" dirty="0" smtClean="0">
                <a:solidFill>
                  <a:srgbClr val="002060"/>
                </a:solidFill>
              </a:rPr>
              <a:t>Dr. Michael E. </a:t>
            </a:r>
            <a:r>
              <a:rPr lang="en-US" sz="1800" dirty="0" err="1" smtClean="0">
                <a:solidFill>
                  <a:srgbClr val="002060"/>
                </a:solidFill>
              </a:rPr>
              <a:t>Oehlsen</a:t>
            </a:r>
            <a:endParaRPr lang="en-US" sz="1800" dirty="0" smtClean="0">
              <a:solidFill>
                <a:srgbClr val="002060"/>
              </a:solidFill>
            </a:endParaRPr>
          </a:p>
          <a:p>
            <a:pPr>
              <a:lnSpc>
                <a:spcPct val="80000"/>
              </a:lnSpc>
            </a:pPr>
            <a:r>
              <a:rPr lang="en-US" sz="1800" dirty="0" smtClean="0">
                <a:solidFill>
                  <a:srgbClr val="002060"/>
                </a:solidFill>
              </a:rPr>
              <a:t>International Policy Analyst</a:t>
            </a:r>
          </a:p>
          <a:p>
            <a:pPr>
              <a:lnSpc>
                <a:spcPct val="80000"/>
              </a:lnSpc>
            </a:pPr>
            <a:r>
              <a:rPr lang="en-US" sz="1800" dirty="0" smtClean="0">
                <a:solidFill>
                  <a:srgbClr val="002060"/>
                </a:solidFill>
              </a:rPr>
              <a:t>International Programs Team - Office of the Director</a:t>
            </a:r>
          </a:p>
          <a:p>
            <a:pPr>
              <a:lnSpc>
                <a:spcPct val="80000"/>
              </a:lnSpc>
            </a:pPr>
            <a:r>
              <a:rPr lang="en-US" sz="1800" dirty="0" smtClean="0">
                <a:solidFill>
                  <a:srgbClr val="002060"/>
                </a:solidFill>
              </a:rPr>
              <a:t>Center for Veterinary Medicine</a:t>
            </a:r>
          </a:p>
          <a:p>
            <a:pPr>
              <a:lnSpc>
                <a:spcPct val="80000"/>
              </a:lnSpc>
            </a:pPr>
            <a:r>
              <a:rPr lang="en-US" sz="1800" dirty="0" smtClean="0">
                <a:solidFill>
                  <a:srgbClr val="002060"/>
                </a:solidFill>
              </a:rPr>
              <a:t>Food and Drug Administration</a:t>
            </a:r>
          </a:p>
        </p:txBody>
      </p:sp>
      <p:sp>
        <p:nvSpPr>
          <p:cNvPr id="4" name="Title 3"/>
          <p:cNvSpPr>
            <a:spLocks noGrp="1"/>
          </p:cNvSpPr>
          <p:nvPr>
            <p:ph type="ctrTitle"/>
          </p:nvPr>
        </p:nvSpPr>
        <p:spPr/>
        <p:txBody>
          <a:bodyPr/>
          <a:lstStyle/>
          <a:p>
            <a:r>
              <a:rPr lang="en-US" sz="3200" b="1" kern="1200" dirty="0" smtClean="0">
                <a:solidFill>
                  <a:srgbClr val="002060"/>
                </a:solidFill>
                <a:latin typeface="Arial"/>
                <a:ea typeface="+mn-ea"/>
                <a:cs typeface="Arial"/>
              </a:rPr>
              <a:t>Lifecycle-Based Approach to Regulating Product Quality an International Perspective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nSpc>
                <a:spcPct val="90000"/>
              </a:lnSpc>
            </a:pPr>
            <a:r>
              <a:rPr lang="en-US" sz="2800" dirty="0" smtClean="0">
                <a:solidFill>
                  <a:srgbClr val="002060"/>
                </a:solidFill>
              </a:rPr>
              <a:t>Quality Systems Plan</a:t>
            </a:r>
          </a:p>
          <a:p>
            <a:pPr>
              <a:lnSpc>
                <a:spcPct val="90000"/>
              </a:lnSpc>
            </a:pPr>
            <a:r>
              <a:rPr lang="en-US" sz="2800" dirty="0" smtClean="0">
                <a:solidFill>
                  <a:srgbClr val="002060"/>
                </a:solidFill>
              </a:rPr>
              <a:t>Strategic Plans</a:t>
            </a:r>
          </a:p>
          <a:p>
            <a:pPr>
              <a:lnSpc>
                <a:spcPct val="90000"/>
              </a:lnSpc>
            </a:pPr>
            <a:r>
              <a:rPr lang="en-US" sz="2800" dirty="0" smtClean="0">
                <a:solidFill>
                  <a:srgbClr val="002060"/>
                </a:solidFill>
              </a:rPr>
              <a:t>GMP/GLP/GCP</a:t>
            </a:r>
          </a:p>
          <a:p>
            <a:pPr>
              <a:lnSpc>
                <a:spcPct val="90000"/>
              </a:lnSpc>
            </a:pPr>
            <a:r>
              <a:rPr lang="en-US" sz="2800" dirty="0" smtClean="0">
                <a:solidFill>
                  <a:srgbClr val="002060"/>
                </a:solidFill>
              </a:rPr>
              <a:t>Utilization of international standards (ICH/VICH/CODEX)</a:t>
            </a:r>
          </a:p>
          <a:p>
            <a:pPr>
              <a:lnSpc>
                <a:spcPct val="90000"/>
              </a:lnSpc>
            </a:pPr>
            <a:r>
              <a:rPr lang="en-US" sz="2800" dirty="0" smtClean="0">
                <a:solidFill>
                  <a:srgbClr val="002060"/>
                </a:solidFill>
              </a:rPr>
              <a:t>Identifying Manufacturing Critical Control Points</a:t>
            </a:r>
          </a:p>
          <a:p>
            <a:pPr>
              <a:lnSpc>
                <a:spcPct val="90000"/>
              </a:lnSpc>
            </a:pPr>
            <a:r>
              <a:rPr lang="en-US" sz="2800" dirty="0" err="1" smtClean="0">
                <a:solidFill>
                  <a:srgbClr val="002060"/>
                </a:solidFill>
              </a:rPr>
              <a:t>Pharmacovigilance</a:t>
            </a:r>
            <a:r>
              <a:rPr lang="en-US" sz="2800" dirty="0" smtClean="0">
                <a:solidFill>
                  <a:srgbClr val="002060"/>
                </a:solidFill>
              </a:rPr>
              <a:t> (monitoring drug safety post approval)</a:t>
            </a:r>
          </a:p>
        </p:txBody>
      </p:sp>
      <p:sp>
        <p:nvSpPr>
          <p:cNvPr id="2" name="Title 1"/>
          <p:cNvSpPr>
            <a:spLocks noGrp="1"/>
          </p:cNvSpPr>
          <p:nvPr>
            <p:ph type="title"/>
          </p:nvPr>
        </p:nvSpPr>
        <p:spPr/>
        <p:txBody>
          <a:bodyPr rtlCol="0">
            <a:normAutofit/>
          </a:bodyPr>
          <a:lstStyle/>
          <a:p>
            <a:pPr fontAlgn="auto">
              <a:spcAft>
                <a:spcPts val="0"/>
              </a:spcAft>
              <a:defRPr/>
            </a:pPr>
            <a:r>
              <a:rPr lang="en-US" dirty="0" smtClean="0">
                <a:solidFill>
                  <a:srgbClr val="002060"/>
                </a:solidFill>
                <a:effectLst>
                  <a:outerShdw blurRad="38100" dist="38100" dir="2700000" algn="tl">
                    <a:srgbClr val="000000">
                      <a:alpha val="43137"/>
                    </a:srgbClr>
                  </a:outerShdw>
                </a:effectLst>
              </a:rPr>
              <a:t>Control Examples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descr="A typical three legged stool with the stool top labeled as the &quot;Drug Lifecycle and Strategic Plan&quot; and each leg of the stool is labeled Communicaiton, Control and Collaboration.  All three legs are needed to maintain stability of the stool. All THREE legs are needed to maintain stability of the Stool."/>
          <p:cNvGrpSpPr/>
          <p:nvPr/>
        </p:nvGrpSpPr>
        <p:grpSpPr>
          <a:xfrm>
            <a:off x="533400" y="1828800"/>
            <a:ext cx="8218488" cy="4267200"/>
            <a:chOff x="533400" y="1828800"/>
            <a:chExt cx="8218488" cy="4267200"/>
          </a:xfrm>
        </p:grpSpPr>
        <p:grpSp>
          <p:nvGrpSpPr>
            <p:cNvPr id="23555" name="Group 21"/>
            <p:cNvGrpSpPr>
              <a:grpSpLocks/>
            </p:cNvGrpSpPr>
            <p:nvPr/>
          </p:nvGrpSpPr>
          <p:grpSpPr bwMode="auto">
            <a:xfrm>
              <a:off x="2392363" y="1828800"/>
              <a:ext cx="4343400" cy="2984500"/>
              <a:chOff x="2438400" y="2438400"/>
              <a:chExt cx="4343400" cy="2983837"/>
            </a:xfrm>
          </p:grpSpPr>
          <p:sp>
            <p:nvSpPr>
              <p:cNvPr id="16" name="Trapezoid 15"/>
              <p:cNvSpPr/>
              <p:nvPr/>
            </p:nvSpPr>
            <p:spPr>
              <a:xfrm rot="20342800">
                <a:off x="6000750" y="3290699"/>
                <a:ext cx="600075" cy="2131538"/>
              </a:xfrm>
              <a:prstGeom prst="trapezoid">
                <a:avLst/>
              </a:prstGeom>
              <a:solidFill>
                <a:schemeClr val="accent4">
                  <a:lumMod val="75000"/>
                </a:schemeClr>
              </a:solidFill>
              <a:ln w="381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Trapezoid 14"/>
              <p:cNvSpPr/>
              <p:nvPr/>
            </p:nvSpPr>
            <p:spPr>
              <a:xfrm rot="1428278">
                <a:off x="2692400" y="3236736"/>
                <a:ext cx="557212" cy="2131538"/>
              </a:xfrm>
              <a:prstGeom prst="trapezoid">
                <a:avLst/>
              </a:prstGeom>
              <a:solidFill>
                <a:schemeClr val="accent4">
                  <a:lumMod val="75000"/>
                </a:schemeClr>
              </a:solidFill>
              <a:ln w="381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Trapezoid 12"/>
              <p:cNvSpPr/>
              <p:nvPr/>
            </p:nvSpPr>
            <p:spPr>
              <a:xfrm>
                <a:off x="4267200" y="3200231"/>
                <a:ext cx="685800" cy="2056943"/>
              </a:xfrm>
              <a:prstGeom prst="trapezoid">
                <a:avLst/>
              </a:prstGeom>
              <a:solidFill>
                <a:schemeClr val="accent4">
                  <a:lumMod val="75000"/>
                </a:schemeClr>
              </a:solidFill>
              <a:ln w="381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Oval 4"/>
              <p:cNvSpPr/>
              <p:nvPr/>
            </p:nvSpPr>
            <p:spPr>
              <a:xfrm>
                <a:off x="2438400" y="2743132"/>
                <a:ext cx="4343400" cy="838014"/>
              </a:xfrm>
              <a:prstGeom prst="ellipse">
                <a:avLst/>
              </a:prstGeom>
              <a:solidFill>
                <a:schemeClr val="tx1"/>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 name="Rectangle 8"/>
              <p:cNvSpPr/>
              <p:nvPr/>
            </p:nvSpPr>
            <p:spPr>
              <a:xfrm>
                <a:off x="2438400" y="2857407"/>
                <a:ext cx="4343400" cy="3047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 name="Oval 2"/>
              <p:cNvSpPr/>
              <p:nvPr/>
            </p:nvSpPr>
            <p:spPr>
              <a:xfrm>
                <a:off x="2438400" y="2438400"/>
                <a:ext cx="4343400" cy="838014"/>
              </a:xfrm>
              <a:prstGeom prst="ellipse">
                <a:avLst/>
              </a:prstGeom>
              <a:solidFill>
                <a:schemeClr val="tx1"/>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3564" name="TextBox 16"/>
              <p:cNvSpPr txBox="1">
                <a:spLocks noChangeArrowheads="1"/>
              </p:cNvSpPr>
              <p:nvPr/>
            </p:nvSpPr>
            <p:spPr bwMode="auto">
              <a:xfrm rot="-3977284">
                <a:off x="1954719" y="4205258"/>
                <a:ext cx="192873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a:solidFill>
                      <a:schemeClr val="bg1"/>
                    </a:solidFill>
                  </a:rPr>
                  <a:t>Communication</a:t>
                </a:r>
              </a:p>
            </p:txBody>
          </p:sp>
          <p:sp>
            <p:nvSpPr>
              <p:cNvPr id="23565" name="TextBox 17"/>
              <p:cNvSpPr txBox="1">
                <a:spLocks noChangeArrowheads="1"/>
              </p:cNvSpPr>
              <p:nvPr/>
            </p:nvSpPr>
            <p:spPr bwMode="auto">
              <a:xfrm rot="3998037">
                <a:off x="5520740" y="4216660"/>
                <a:ext cx="167225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a:solidFill>
                      <a:schemeClr val="bg1"/>
                    </a:solidFill>
                  </a:rPr>
                  <a:t>Collaboration</a:t>
                </a:r>
              </a:p>
            </p:txBody>
          </p:sp>
          <p:sp>
            <p:nvSpPr>
              <p:cNvPr id="23566" name="TextBox 18"/>
              <p:cNvSpPr txBox="1">
                <a:spLocks noChangeArrowheads="1"/>
              </p:cNvSpPr>
              <p:nvPr/>
            </p:nvSpPr>
            <p:spPr bwMode="auto">
              <a:xfrm rot="-5400000">
                <a:off x="4105514" y="4318164"/>
                <a:ext cx="10054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a:solidFill>
                      <a:schemeClr val="bg1"/>
                    </a:solidFill>
                  </a:rPr>
                  <a:t>Control</a:t>
                </a:r>
              </a:p>
            </p:txBody>
          </p:sp>
          <p:sp>
            <p:nvSpPr>
              <p:cNvPr id="23567" name="TextBox 19"/>
              <p:cNvSpPr txBox="1">
                <a:spLocks noChangeArrowheads="1"/>
              </p:cNvSpPr>
              <p:nvPr/>
            </p:nvSpPr>
            <p:spPr bwMode="auto">
              <a:xfrm>
                <a:off x="3821899" y="3243942"/>
                <a:ext cx="16209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solidFill>
                      <a:schemeClr val="bg1"/>
                    </a:solidFill>
                  </a:rPr>
                  <a:t>Strategic Plan</a:t>
                </a:r>
              </a:p>
            </p:txBody>
          </p:sp>
          <p:sp>
            <p:nvSpPr>
              <p:cNvPr id="21" name="Rectangle 20" descr="This is a picture of a black stool with brown legs.  &quot;Drug Lifecycle&quot; is printed on the top of the stool and &quot;Strategic Plan&quot; is printed on the face of the stool.  Each of the three legs is entitled &quot;Communication&quot;, &quot;Control&quot;, and &quot;Collaboration."/>
              <p:cNvSpPr/>
              <p:nvPr/>
            </p:nvSpPr>
            <p:spPr>
              <a:xfrm>
                <a:off x="2911256" y="2514600"/>
                <a:ext cx="3435556" cy="707886"/>
              </a:xfrm>
              <a:prstGeom prst="rect">
                <a:avLst/>
              </a:prstGeom>
              <a:noFill/>
            </p:spPr>
            <p:txBody>
              <a:bodyPr wrap="none">
                <a:spAutoFit/>
              </a:bodyPr>
              <a:lstStyle/>
              <a:p>
                <a:pPr algn="ctr">
                  <a:defRPr/>
                </a:pPr>
                <a:r>
                  <a:rPr lang="en-US" sz="4000" dirty="0">
                    <a:ln w="10160">
                      <a:solidFill>
                        <a:schemeClr val="accent1"/>
                      </a:solidFill>
                      <a:prstDash val="solid"/>
                    </a:ln>
                    <a:solidFill>
                      <a:srgbClr val="FFFFFF"/>
                    </a:solidFill>
                    <a:effectLst>
                      <a:outerShdw blurRad="38100" dist="32000" dir="5400000" algn="tl">
                        <a:srgbClr val="000000">
                          <a:alpha val="30000"/>
                        </a:srgbClr>
                      </a:outerShdw>
                    </a:effectLst>
                  </a:rPr>
                  <a:t>Drug Lifecycle</a:t>
                </a:r>
              </a:p>
            </p:txBody>
          </p:sp>
        </p:grpSp>
        <p:sp>
          <p:nvSpPr>
            <p:cNvPr id="23556" name="TextBox 22" descr="A typical three legged stool with the stool top labeled as the &quot;Drug Lifecycle and Strategic Plan&quot; and each leg of the stool is labeled Communicaiton, Control and Collaboration.  All three legs are needed to maintain stability of the stool. All THREE legs are needed to maintain stability of the Stool&#10;"/>
            <p:cNvSpPr txBox="1">
              <a:spLocks noChangeArrowheads="1"/>
            </p:cNvSpPr>
            <p:nvPr/>
          </p:nvSpPr>
          <p:spPr bwMode="auto">
            <a:xfrm>
              <a:off x="533400" y="5638800"/>
              <a:ext cx="8218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dirty="0">
                  <a:solidFill>
                    <a:srgbClr val="002060"/>
                  </a:solidFill>
                </a:rPr>
                <a:t>All THREE legs are needed to maintain stability of the Stool</a:t>
              </a:r>
            </a:p>
          </p:txBody>
        </p:sp>
        <p:cxnSp>
          <p:nvCxnSpPr>
            <p:cNvPr id="24" name="Straight Connector 23"/>
            <p:cNvCxnSpPr/>
            <p:nvPr/>
          </p:nvCxnSpPr>
          <p:spPr>
            <a:xfrm>
              <a:off x="685800" y="4876800"/>
              <a:ext cx="78486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228600" y="533400"/>
            <a:ext cx="8229600" cy="914400"/>
          </a:xfrm>
        </p:spPr>
        <p:txBody>
          <a:bodyPr rtlCol="0">
            <a:normAutofit/>
          </a:bodyPr>
          <a:lstStyle/>
          <a:p>
            <a:pPr fontAlgn="auto">
              <a:spcAft>
                <a:spcPts val="0"/>
              </a:spcAft>
              <a:defRPr/>
            </a:pPr>
            <a:r>
              <a:rPr lang="en-US" dirty="0" smtClean="0">
                <a:solidFill>
                  <a:srgbClr val="002060"/>
                </a:solidFill>
                <a:effectLst>
                  <a:outerShdw blurRad="38100" dist="38100" dir="2700000" algn="tl">
                    <a:srgbClr val="000000">
                      <a:alpha val="43137"/>
                    </a:srgbClr>
                  </a:outerShdw>
                </a:effectLst>
              </a:rPr>
              <a:t>Three Legged Stool</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579" name="Group 62" descr="Three legs of a stool labeled A, B, and C and the seat of the stool, D.  Arrors point from legs to the seat top indicating this is how the stool is made.  A final picture of the stool is bellow this diagaram separated by a double line."/>
          <p:cNvGrpSpPr>
            <a:grpSpLocks/>
          </p:cNvGrpSpPr>
          <p:nvPr/>
        </p:nvGrpSpPr>
        <p:grpSpPr bwMode="auto">
          <a:xfrm>
            <a:off x="1516063" y="1708150"/>
            <a:ext cx="5875337" cy="4235450"/>
            <a:chOff x="1515484" y="1708368"/>
            <a:chExt cx="5875916" cy="4235232"/>
          </a:xfrm>
        </p:grpSpPr>
        <p:sp>
          <p:nvSpPr>
            <p:cNvPr id="15" name="Flowchart: Punched Tape 14"/>
            <p:cNvSpPr/>
            <p:nvPr/>
          </p:nvSpPr>
          <p:spPr>
            <a:xfrm>
              <a:off x="1515484" y="1708368"/>
              <a:ext cx="5875916" cy="4235232"/>
            </a:xfrm>
            <a:prstGeom prst="flowChartPunchedTape">
              <a:avLst/>
            </a:prstGeom>
            <a:effectLst>
              <a:glow rad="228600">
                <a:schemeClr val="accent2">
                  <a:satMod val="175000"/>
                  <a:alpha val="40000"/>
                </a:schemeClr>
              </a:glow>
            </a:effectLst>
            <a:scene3d>
              <a:camera prst="orthographicFront"/>
              <a:lightRig rig="threePt" dir="t"/>
            </a:scene3d>
            <a:sp3d>
              <a:bevelT w="114300" prst="hardEdg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TextBox 12"/>
            <p:cNvSpPr txBox="1"/>
            <p:nvPr/>
          </p:nvSpPr>
          <p:spPr>
            <a:xfrm>
              <a:off x="1523422" y="2524301"/>
              <a:ext cx="2422764" cy="523848"/>
            </a:xfrm>
            <a:prstGeom prst="rect">
              <a:avLst/>
            </a:prstGeom>
            <a:noFill/>
          </p:spPr>
          <p:txBody>
            <a:bodyPr wrap="none">
              <a:spAutoFit/>
            </a:bodyPr>
            <a:lstStyle/>
            <a:p>
              <a:pPr>
                <a:defRPr/>
              </a:pPr>
              <a:r>
                <a:rPr lang="en-US" sz="2800" dirty="0">
                  <a:solidFill>
                    <a:srgbClr val="FFFF00"/>
                  </a:solidFill>
                  <a:effectLst>
                    <a:outerShdw blurRad="38100" dist="38100" dir="2700000" algn="tl">
                      <a:srgbClr val="000000">
                        <a:alpha val="43137"/>
                      </a:srgbClr>
                    </a:outerShdw>
                  </a:effectLst>
                </a:rPr>
                <a:t>Strategic Plan</a:t>
              </a:r>
            </a:p>
          </p:txBody>
        </p:sp>
        <p:sp>
          <p:nvSpPr>
            <p:cNvPr id="17" name="Trapezoid 16"/>
            <p:cNvSpPr/>
            <p:nvPr/>
          </p:nvSpPr>
          <p:spPr>
            <a:xfrm rot="1428278">
              <a:off x="2202939" y="3468815"/>
              <a:ext cx="411204" cy="1419152"/>
            </a:xfrm>
            <a:prstGeom prst="trapezoid">
              <a:avLst/>
            </a:prstGeom>
            <a:solidFill>
              <a:schemeClr val="accent4">
                <a:lumMod val="75000"/>
              </a:schemeClr>
            </a:solidFill>
            <a:ln w="381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Trapezoid 17"/>
            <p:cNvSpPr/>
            <p:nvPr/>
          </p:nvSpPr>
          <p:spPr>
            <a:xfrm rot="1428278">
              <a:off x="2390282" y="3676767"/>
              <a:ext cx="411204" cy="1419152"/>
            </a:xfrm>
            <a:prstGeom prst="trapezoid">
              <a:avLst/>
            </a:prstGeom>
            <a:solidFill>
              <a:schemeClr val="accent4">
                <a:lumMod val="75000"/>
              </a:schemeClr>
            </a:solidFill>
            <a:ln w="381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Trapezoid 18"/>
            <p:cNvSpPr/>
            <p:nvPr/>
          </p:nvSpPr>
          <p:spPr>
            <a:xfrm rot="1428278">
              <a:off x="2577626" y="3883131"/>
              <a:ext cx="411204" cy="1419152"/>
            </a:xfrm>
            <a:prstGeom prst="trapezoid">
              <a:avLst/>
            </a:prstGeom>
            <a:solidFill>
              <a:schemeClr val="accent4">
                <a:lumMod val="75000"/>
              </a:schemeClr>
            </a:solidFill>
            <a:ln w="381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1" name="Straight Arrow Connector 20"/>
            <p:cNvCxnSpPr>
              <a:stCxn id="17" idx="0"/>
            </p:cNvCxnSpPr>
            <p:nvPr/>
          </p:nvCxnSpPr>
          <p:spPr>
            <a:xfrm flipV="1">
              <a:off x="2668123" y="2817974"/>
              <a:ext cx="1727370" cy="711163"/>
            </a:xfrm>
            <a:prstGeom prst="straightConnector1">
              <a:avLst/>
            </a:prstGeom>
            <a:ln>
              <a:solidFill>
                <a:schemeClr val="bg1">
                  <a:lumMod val="95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2855466" y="3048149"/>
              <a:ext cx="2102057" cy="688940"/>
            </a:xfrm>
            <a:prstGeom prst="straightConnector1">
              <a:avLst/>
            </a:prstGeom>
            <a:ln>
              <a:solidFill>
                <a:schemeClr val="bg1">
                  <a:lumMod val="95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3061861" y="2968778"/>
              <a:ext cx="2645036" cy="974675"/>
            </a:xfrm>
            <a:prstGeom prst="straightConnector1">
              <a:avLst/>
            </a:prstGeom>
            <a:ln>
              <a:solidFill>
                <a:schemeClr val="bg1">
                  <a:lumMod val="95000"/>
                </a:schemeClr>
              </a:solidFill>
              <a:prstDash val="dash"/>
              <a:tailEnd type="arrow"/>
            </a:ln>
          </p:spPr>
          <p:style>
            <a:lnRef idx="1">
              <a:schemeClr val="accent1"/>
            </a:lnRef>
            <a:fillRef idx="0">
              <a:schemeClr val="accent1"/>
            </a:fillRef>
            <a:effectRef idx="0">
              <a:schemeClr val="accent1"/>
            </a:effectRef>
            <a:fontRef idx="minor">
              <a:schemeClr val="tx1"/>
            </a:fontRef>
          </p:style>
        </p:cxnSp>
        <p:grpSp>
          <p:nvGrpSpPr>
            <p:cNvPr id="24590" name="Group 31"/>
            <p:cNvGrpSpPr>
              <a:grpSpLocks/>
            </p:cNvGrpSpPr>
            <p:nvPr/>
          </p:nvGrpSpPr>
          <p:grpSpPr bwMode="auto">
            <a:xfrm>
              <a:off x="4395792" y="2399657"/>
              <a:ext cx="1591417" cy="569734"/>
              <a:chOff x="4419600" y="3200400"/>
              <a:chExt cx="4343400" cy="1143000"/>
            </a:xfrm>
          </p:grpSpPr>
          <p:sp>
            <p:nvSpPr>
              <p:cNvPr id="28" name="Oval 27"/>
              <p:cNvSpPr/>
              <p:nvPr/>
            </p:nvSpPr>
            <p:spPr>
              <a:xfrm>
                <a:off x="4418784" y="3504601"/>
                <a:ext cx="4346135" cy="837570"/>
              </a:xfrm>
              <a:prstGeom prst="ellipse">
                <a:avLst/>
              </a:prstGeom>
              <a:solidFill>
                <a:schemeClr val="tx1"/>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9" name="Rectangle 28"/>
              <p:cNvSpPr/>
              <p:nvPr/>
            </p:nvSpPr>
            <p:spPr>
              <a:xfrm>
                <a:off x="4418784" y="3619249"/>
                <a:ext cx="4346135" cy="30254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0" name="Oval 29"/>
              <p:cNvSpPr/>
              <p:nvPr/>
            </p:nvSpPr>
            <p:spPr>
              <a:xfrm>
                <a:off x="4418784" y="3198871"/>
                <a:ext cx="4346135" cy="837570"/>
              </a:xfrm>
              <a:prstGeom prst="ellipse">
                <a:avLst/>
              </a:prstGeom>
              <a:solidFill>
                <a:schemeClr val="tx1"/>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cxnSp>
          <p:nvCxnSpPr>
            <p:cNvPr id="37" name="Straight Connector 36"/>
            <p:cNvCxnSpPr/>
            <p:nvPr/>
          </p:nvCxnSpPr>
          <p:spPr>
            <a:xfrm flipH="1">
              <a:off x="3833462" y="3173556"/>
              <a:ext cx="2248122" cy="1419152"/>
            </a:xfrm>
            <a:prstGeom prst="line">
              <a:avLst/>
            </a:prstGeom>
            <a:ln w="73025" cmpd="dbl">
              <a:solidFill>
                <a:srgbClr val="FFFF00"/>
              </a:solidFill>
            </a:ln>
          </p:spPr>
          <p:style>
            <a:lnRef idx="1">
              <a:schemeClr val="accent1"/>
            </a:lnRef>
            <a:fillRef idx="0">
              <a:schemeClr val="accent1"/>
            </a:fillRef>
            <a:effectRef idx="0">
              <a:schemeClr val="accent1"/>
            </a:effectRef>
            <a:fontRef idx="minor">
              <a:schemeClr val="tx1"/>
            </a:fontRef>
          </p:style>
        </p:cxnSp>
        <p:grpSp>
          <p:nvGrpSpPr>
            <p:cNvPr id="24592" name="Group 49"/>
            <p:cNvGrpSpPr>
              <a:grpSpLocks/>
            </p:cNvGrpSpPr>
            <p:nvPr/>
          </p:nvGrpSpPr>
          <p:grpSpPr bwMode="auto">
            <a:xfrm>
              <a:off x="5666693" y="3672980"/>
              <a:ext cx="1231224" cy="1314758"/>
              <a:chOff x="2392680" y="1828800"/>
              <a:chExt cx="4343400" cy="2983837"/>
            </a:xfrm>
          </p:grpSpPr>
          <p:sp>
            <p:nvSpPr>
              <p:cNvPr id="39" name="Trapezoid 38"/>
              <p:cNvSpPr/>
              <p:nvPr/>
            </p:nvSpPr>
            <p:spPr>
              <a:xfrm rot="20342800">
                <a:off x="5956588" y="2680411"/>
                <a:ext cx="599286" cy="2132761"/>
              </a:xfrm>
              <a:prstGeom prst="trapezoid">
                <a:avLst/>
              </a:prstGeom>
              <a:solidFill>
                <a:schemeClr val="accent4">
                  <a:lumMod val="75000"/>
                </a:schemeClr>
              </a:solidFill>
              <a:ln w="381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0" name="Trapezoid 39"/>
              <p:cNvSpPr/>
              <p:nvPr/>
            </p:nvSpPr>
            <p:spPr>
              <a:xfrm rot="1428278">
                <a:off x="2646524" y="2626373"/>
                <a:ext cx="560079" cy="2132761"/>
              </a:xfrm>
              <a:prstGeom prst="trapezoid">
                <a:avLst/>
              </a:prstGeom>
              <a:solidFill>
                <a:schemeClr val="accent4">
                  <a:lumMod val="75000"/>
                </a:schemeClr>
              </a:solidFill>
              <a:ln w="381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1" name="Trapezoid 40"/>
              <p:cNvSpPr/>
              <p:nvPr/>
            </p:nvSpPr>
            <p:spPr>
              <a:xfrm>
                <a:off x="4220343" y="2590346"/>
                <a:ext cx="688899" cy="2057105"/>
              </a:xfrm>
              <a:prstGeom prst="trapezoid">
                <a:avLst/>
              </a:prstGeom>
              <a:solidFill>
                <a:schemeClr val="accent4">
                  <a:lumMod val="75000"/>
                </a:schemeClr>
              </a:solidFill>
              <a:ln w="381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Oval 41"/>
              <p:cNvSpPr/>
              <p:nvPr/>
            </p:nvSpPr>
            <p:spPr>
              <a:xfrm>
                <a:off x="2394486" y="2136414"/>
                <a:ext cx="4340613" cy="835812"/>
              </a:xfrm>
              <a:prstGeom prst="ellipse">
                <a:avLst/>
              </a:prstGeom>
              <a:solidFill>
                <a:schemeClr val="tx1"/>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3" name="Rectangle 42"/>
              <p:cNvSpPr/>
              <p:nvPr/>
            </p:nvSpPr>
            <p:spPr>
              <a:xfrm>
                <a:off x="2394486" y="2248095"/>
                <a:ext cx="4340613" cy="30622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4" name="Oval 43"/>
              <p:cNvSpPr/>
              <p:nvPr/>
            </p:nvSpPr>
            <p:spPr>
              <a:xfrm>
                <a:off x="2394486" y="1830189"/>
                <a:ext cx="4340613" cy="839416"/>
              </a:xfrm>
              <a:prstGeom prst="ellipse">
                <a:avLst/>
              </a:prstGeom>
              <a:solidFill>
                <a:schemeClr val="tx1"/>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sp>
          <p:nvSpPr>
            <p:cNvPr id="24593" name="TextBox 54"/>
            <p:cNvSpPr txBox="1">
              <a:spLocks noChangeArrowheads="1"/>
            </p:cNvSpPr>
            <p:nvPr/>
          </p:nvSpPr>
          <p:spPr bwMode="auto">
            <a:xfrm flipH="1">
              <a:off x="1989575" y="4378095"/>
              <a:ext cx="2736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srgbClr val="FFFF00"/>
                  </a:solidFill>
                </a:rPr>
                <a:t>A</a:t>
              </a:r>
            </a:p>
          </p:txBody>
        </p:sp>
        <p:sp>
          <p:nvSpPr>
            <p:cNvPr id="24594" name="TextBox 55"/>
            <p:cNvSpPr txBox="1">
              <a:spLocks noChangeArrowheads="1"/>
            </p:cNvSpPr>
            <p:nvPr/>
          </p:nvSpPr>
          <p:spPr bwMode="auto">
            <a:xfrm flipH="1">
              <a:off x="2209800" y="4583668"/>
              <a:ext cx="2736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srgbClr val="FFFF00"/>
                  </a:solidFill>
                </a:rPr>
                <a:t>B</a:t>
              </a:r>
            </a:p>
          </p:txBody>
        </p:sp>
        <p:sp>
          <p:nvSpPr>
            <p:cNvPr id="24595" name="TextBox 56"/>
            <p:cNvSpPr txBox="1">
              <a:spLocks noChangeArrowheads="1"/>
            </p:cNvSpPr>
            <p:nvPr/>
          </p:nvSpPr>
          <p:spPr bwMode="auto">
            <a:xfrm flipH="1">
              <a:off x="2438400" y="4812268"/>
              <a:ext cx="2736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srgbClr val="FFFF00"/>
                  </a:solidFill>
                </a:rPr>
                <a:t>C</a:t>
              </a:r>
            </a:p>
          </p:txBody>
        </p:sp>
        <p:sp>
          <p:nvSpPr>
            <p:cNvPr id="24596" name="TextBox 57"/>
            <p:cNvSpPr txBox="1">
              <a:spLocks noChangeArrowheads="1"/>
            </p:cNvSpPr>
            <p:nvPr/>
          </p:nvSpPr>
          <p:spPr bwMode="auto">
            <a:xfrm flipH="1">
              <a:off x="5054666" y="2438400"/>
              <a:ext cx="2736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solidFill>
                    <a:srgbClr val="FFFF00"/>
                  </a:solidFill>
                </a:rPr>
                <a:t>D</a:t>
              </a:r>
            </a:p>
          </p:txBody>
        </p:sp>
        <p:sp>
          <p:nvSpPr>
            <p:cNvPr id="24597" name="TextBox 58"/>
            <p:cNvSpPr txBox="1">
              <a:spLocks noChangeArrowheads="1"/>
            </p:cNvSpPr>
            <p:nvPr/>
          </p:nvSpPr>
          <p:spPr bwMode="auto">
            <a:xfrm flipH="1">
              <a:off x="6130290" y="3669268"/>
              <a:ext cx="2736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srgbClr val="FFFF00"/>
                  </a:solidFill>
                </a:rPr>
                <a:t>D</a:t>
              </a:r>
            </a:p>
          </p:txBody>
        </p:sp>
        <p:sp>
          <p:nvSpPr>
            <p:cNvPr id="24598" name="TextBox 59"/>
            <p:cNvSpPr txBox="1">
              <a:spLocks noChangeArrowheads="1"/>
            </p:cNvSpPr>
            <p:nvPr/>
          </p:nvSpPr>
          <p:spPr bwMode="auto">
            <a:xfrm flipH="1">
              <a:off x="5509260" y="4648200"/>
              <a:ext cx="27366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solidFill>
                    <a:srgbClr val="FFFF00"/>
                  </a:solidFill>
                </a:rPr>
                <a:t>A</a:t>
              </a:r>
            </a:p>
          </p:txBody>
        </p:sp>
        <p:sp>
          <p:nvSpPr>
            <p:cNvPr id="24599" name="TextBox 60"/>
            <p:cNvSpPr txBox="1">
              <a:spLocks noChangeArrowheads="1"/>
            </p:cNvSpPr>
            <p:nvPr/>
          </p:nvSpPr>
          <p:spPr bwMode="auto">
            <a:xfrm flipH="1">
              <a:off x="6137910" y="4625340"/>
              <a:ext cx="27366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solidFill>
                    <a:srgbClr val="FFFF00"/>
                  </a:solidFill>
                </a:rPr>
                <a:t>B</a:t>
              </a:r>
            </a:p>
          </p:txBody>
        </p:sp>
        <p:sp>
          <p:nvSpPr>
            <p:cNvPr id="24600" name="TextBox 61"/>
            <p:cNvSpPr txBox="1">
              <a:spLocks noChangeArrowheads="1"/>
            </p:cNvSpPr>
            <p:nvPr/>
          </p:nvSpPr>
          <p:spPr bwMode="auto">
            <a:xfrm flipH="1">
              <a:off x="6736733" y="4686300"/>
              <a:ext cx="27366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solidFill>
                    <a:srgbClr val="FFFF00"/>
                  </a:solidFill>
                </a:rPr>
                <a:t>C</a:t>
              </a:r>
            </a:p>
          </p:txBody>
        </p:sp>
      </p:grpSp>
      <p:sp>
        <p:nvSpPr>
          <p:cNvPr id="2" name="Title 1"/>
          <p:cNvSpPr>
            <a:spLocks noGrp="1"/>
          </p:cNvSpPr>
          <p:nvPr>
            <p:ph type="title"/>
          </p:nvPr>
        </p:nvSpPr>
        <p:spPr>
          <a:xfrm>
            <a:off x="152400" y="274638"/>
            <a:ext cx="8763000" cy="1143000"/>
          </a:xfrm>
        </p:spPr>
        <p:txBody>
          <a:bodyPr rtlCol="0">
            <a:normAutofit/>
          </a:bodyPr>
          <a:lstStyle/>
          <a:p>
            <a:pPr fontAlgn="auto">
              <a:spcAft>
                <a:spcPts val="0"/>
              </a:spcAft>
              <a:defRPr/>
            </a:pPr>
            <a:r>
              <a:rPr lang="en-US" dirty="0" smtClean="0">
                <a:solidFill>
                  <a:srgbClr val="002060"/>
                </a:solidFill>
                <a:effectLst>
                  <a:outerShdw blurRad="38100" dist="38100" dir="2700000" algn="tl">
                    <a:srgbClr val="000000">
                      <a:alpha val="43137"/>
                    </a:srgbClr>
                  </a:outerShdw>
                </a:effectLst>
              </a:rPr>
              <a:t>A Strategic Plan is the Guide &amp; Glue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descr="A stool is tipped over and hitting the ground.  The &quot;communication&quot; leg of the stool has been removed and all that remains are the other two legs labeled Control and Collaboration.  If one or two of the legs are removed the stool collapses."/>
          <p:cNvGrpSpPr/>
          <p:nvPr/>
        </p:nvGrpSpPr>
        <p:grpSpPr>
          <a:xfrm>
            <a:off x="233363" y="1982788"/>
            <a:ext cx="8301037" cy="4343400"/>
            <a:chOff x="233363" y="1982788"/>
            <a:chExt cx="8301037" cy="4343400"/>
          </a:xfrm>
        </p:grpSpPr>
        <p:sp>
          <p:nvSpPr>
            <p:cNvPr id="19" name="Explosion 1 18"/>
            <p:cNvSpPr/>
            <p:nvPr/>
          </p:nvSpPr>
          <p:spPr>
            <a:xfrm>
              <a:off x="1828800" y="5105400"/>
              <a:ext cx="2000250" cy="457200"/>
            </a:xfrm>
            <a:prstGeom prst="irregularSeal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5604" name="Group 2" descr="A stool is tipped over and hitting the ground.  The &quot;communication&quot; leg of the stool has been removed and all that remains are the other two legs labeled Control and Collaboration.  If one or two of the legs are removed the stool collapses."/>
            <p:cNvGrpSpPr>
              <a:grpSpLocks/>
            </p:cNvGrpSpPr>
            <p:nvPr/>
          </p:nvGrpSpPr>
          <p:grpSpPr bwMode="auto">
            <a:xfrm rot="-2852923">
              <a:off x="2460625" y="2662238"/>
              <a:ext cx="4343400" cy="2984500"/>
              <a:chOff x="2392680" y="1828800"/>
              <a:chExt cx="4343400" cy="2983837"/>
            </a:xfrm>
          </p:grpSpPr>
          <p:sp>
            <p:nvSpPr>
              <p:cNvPr id="5" name="Trapezoid 4"/>
              <p:cNvSpPr/>
              <p:nvPr/>
            </p:nvSpPr>
            <p:spPr>
              <a:xfrm rot="20342800">
                <a:off x="5955036" y="2680128"/>
                <a:ext cx="600075" cy="2131538"/>
              </a:xfrm>
              <a:prstGeom prst="trapezoid">
                <a:avLst/>
              </a:prstGeom>
              <a:solidFill>
                <a:schemeClr val="accent4">
                  <a:lumMod val="75000"/>
                </a:schemeClr>
              </a:solidFill>
              <a:ln w="381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Trapezoid 6"/>
              <p:cNvSpPr/>
              <p:nvPr/>
            </p:nvSpPr>
            <p:spPr>
              <a:xfrm>
                <a:off x="4221759" y="2588835"/>
                <a:ext cx="685800" cy="2056943"/>
              </a:xfrm>
              <a:prstGeom prst="trapezoid">
                <a:avLst/>
              </a:prstGeom>
              <a:solidFill>
                <a:schemeClr val="accent4">
                  <a:lumMod val="75000"/>
                </a:schemeClr>
              </a:solidFill>
              <a:ln w="381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Oval 7"/>
              <p:cNvSpPr/>
              <p:nvPr/>
            </p:nvSpPr>
            <p:spPr>
              <a:xfrm>
                <a:off x="2392110" y="2132161"/>
                <a:ext cx="4343400" cy="838014"/>
              </a:xfrm>
              <a:prstGeom prst="ellipse">
                <a:avLst/>
              </a:prstGeom>
              <a:solidFill>
                <a:schemeClr val="tx1"/>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 name="Rectangle 8"/>
              <p:cNvSpPr/>
              <p:nvPr/>
            </p:nvSpPr>
            <p:spPr>
              <a:xfrm>
                <a:off x="2393241" y="2247194"/>
                <a:ext cx="4343400" cy="3047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0" name="Oval 9"/>
              <p:cNvSpPr/>
              <p:nvPr/>
            </p:nvSpPr>
            <p:spPr>
              <a:xfrm>
                <a:off x="2393302" y="1827775"/>
                <a:ext cx="4343400" cy="838014"/>
              </a:xfrm>
              <a:prstGeom prst="ellipse">
                <a:avLst/>
              </a:prstGeom>
              <a:solidFill>
                <a:schemeClr val="tx1"/>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5613" name="TextBox 11"/>
              <p:cNvSpPr txBox="1">
                <a:spLocks noChangeArrowheads="1"/>
              </p:cNvSpPr>
              <p:nvPr/>
            </p:nvSpPr>
            <p:spPr bwMode="auto">
              <a:xfrm rot="3998037">
                <a:off x="5475020" y="3607060"/>
                <a:ext cx="167225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a:solidFill>
                      <a:schemeClr val="bg1"/>
                    </a:solidFill>
                  </a:rPr>
                  <a:t>Collaboration</a:t>
                </a:r>
              </a:p>
            </p:txBody>
          </p:sp>
          <p:sp>
            <p:nvSpPr>
              <p:cNvPr id="25614" name="TextBox 12"/>
              <p:cNvSpPr txBox="1">
                <a:spLocks noChangeArrowheads="1"/>
              </p:cNvSpPr>
              <p:nvPr/>
            </p:nvSpPr>
            <p:spPr bwMode="auto">
              <a:xfrm rot="-5400000">
                <a:off x="4059794" y="3708564"/>
                <a:ext cx="10054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a:solidFill>
                      <a:schemeClr val="bg1"/>
                    </a:solidFill>
                  </a:rPr>
                  <a:t>Control</a:t>
                </a:r>
              </a:p>
            </p:txBody>
          </p:sp>
          <p:sp>
            <p:nvSpPr>
              <p:cNvPr id="25615" name="TextBox 13"/>
              <p:cNvSpPr txBox="1">
                <a:spLocks noChangeArrowheads="1"/>
              </p:cNvSpPr>
              <p:nvPr/>
            </p:nvSpPr>
            <p:spPr bwMode="auto">
              <a:xfrm>
                <a:off x="3776179" y="2634342"/>
                <a:ext cx="16209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solidFill>
                      <a:schemeClr val="bg1"/>
                    </a:solidFill>
                  </a:rPr>
                  <a:t>Strategic Plan</a:t>
                </a:r>
              </a:p>
            </p:txBody>
          </p:sp>
          <p:sp>
            <p:nvSpPr>
              <p:cNvPr id="15" name="Rectangle 14"/>
              <p:cNvSpPr/>
              <p:nvPr/>
            </p:nvSpPr>
            <p:spPr>
              <a:xfrm>
                <a:off x="2865536" y="1905000"/>
                <a:ext cx="3435556" cy="707886"/>
              </a:xfrm>
              <a:prstGeom prst="rect">
                <a:avLst/>
              </a:prstGeom>
              <a:noFill/>
            </p:spPr>
            <p:txBody>
              <a:bodyPr wrap="none">
                <a:spAutoFit/>
              </a:bodyPr>
              <a:lstStyle/>
              <a:p>
                <a:pPr algn="ctr">
                  <a:defRPr/>
                </a:pPr>
                <a:r>
                  <a:rPr lang="en-US" sz="4000" dirty="0">
                    <a:ln w="10160">
                      <a:solidFill>
                        <a:schemeClr val="accent1"/>
                      </a:solidFill>
                      <a:prstDash val="solid"/>
                    </a:ln>
                    <a:solidFill>
                      <a:srgbClr val="FFFFFF"/>
                    </a:solidFill>
                    <a:effectLst>
                      <a:outerShdw blurRad="38100" dist="32000" dir="5400000" algn="tl">
                        <a:srgbClr val="000000">
                          <a:alpha val="30000"/>
                        </a:srgbClr>
                      </a:outerShdw>
                    </a:effectLst>
                  </a:rPr>
                  <a:t>Drug Lifecycle</a:t>
                </a:r>
              </a:p>
            </p:txBody>
          </p:sp>
        </p:grpSp>
        <p:cxnSp>
          <p:nvCxnSpPr>
            <p:cNvPr id="17" name="Straight Connector 16"/>
            <p:cNvCxnSpPr/>
            <p:nvPr/>
          </p:nvCxnSpPr>
          <p:spPr>
            <a:xfrm>
              <a:off x="685800" y="5562600"/>
              <a:ext cx="78486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Curved Right Arrow 17"/>
            <p:cNvSpPr/>
            <p:nvPr/>
          </p:nvSpPr>
          <p:spPr>
            <a:xfrm rot="2901927">
              <a:off x="1407319" y="1969294"/>
              <a:ext cx="1065213" cy="3413125"/>
            </a:xfrm>
            <a:prstGeom prst="curvedRightArrow">
              <a:avLst>
                <a:gd name="adj1" fmla="val 15582"/>
                <a:gd name="adj2" fmla="val 53165"/>
                <a:gd name="adj3" fmla="val 4573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25607" name="TextBox 20" descr="Remove one or two of the legs and the stool collapses!&#10;"/>
            <p:cNvSpPr txBox="1">
              <a:spLocks noChangeArrowheads="1"/>
            </p:cNvSpPr>
            <p:nvPr/>
          </p:nvSpPr>
          <p:spPr bwMode="auto">
            <a:xfrm>
              <a:off x="533400" y="5862638"/>
              <a:ext cx="7591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dirty="0">
                  <a:solidFill>
                    <a:srgbClr val="002060"/>
                  </a:solidFill>
                </a:rPr>
                <a:t>Remove one or two of the legs and the stool collapses!</a:t>
              </a:r>
            </a:p>
          </p:txBody>
        </p:sp>
      </p:grpSp>
      <p:sp>
        <p:nvSpPr>
          <p:cNvPr id="2" name="Title 1"/>
          <p:cNvSpPr>
            <a:spLocks noGrp="1"/>
          </p:cNvSpPr>
          <p:nvPr>
            <p:ph type="title"/>
          </p:nvPr>
        </p:nvSpPr>
        <p:spPr>
          <a:xfrm>
            <a:off x="152400" y="381000"/>
            <a:ext cx="8229600" cy="914400"/>
          </a:xfrm>
        </p:spPr>
        <p:txBody>
          <a:bodyPr rtlCol="0">
            <a:normAutofit/>
          </a:bodyPr>
          <a:lstStyle/>
          <a:p>
            <a:pPr fontAlgn="auto">
              <a:spcAft>
                <a:spcPts val="0"/>
              </a:spcAft>
              <a:defRPr/>
            </a:pPr>
            <a:r>
              <a:rPr lang="en-US" dirty="0" smtClean="0">
                <a:solidFill>
                  <a:srgbClr val="002060"/>
                </a:solidFill>
                <a:effectLst>
                  <a:outerShdw blurRad="38100" dist="38100" dir="2700000" algn="tl">
                    <a:srgbClr val="000000">
                      <a:alpha val="43137"/>
                    </a:srgbClr>
                  </a:outerShdw>
                </a:effectLst>
              </a:rPr>
              <a:t>One-Two Legged Stool</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486400"/>
          </a:xfrm>
        </p:spPr>
        <p:txBody>
          <a:bodyPr>
            <a:normAutofit/>
          </a:bodyPr>
          <a:lstStyle/>
          <a:p>
            <a:pPr marL="0" indent="0" algn="ctr">
              <a:lnSpc>
                <a:spcPct val="90000"/>
              </a:lnSpc>
              <a:buFont typeface="Wingdings" pitchFamily="2" charset="2"/>
              <a:buNone/>
            </a:pPr>
            <a:r>
              <a:rPr lang="en-US" sz="1900" b="1" dirty="0" smtClean="0">
                <a:solidFill>
                  <a:srgbClr val="002060"/>
                </a:solidFill>
              </a:rPr>
              <a:t>AAVPT Veterinary Drug Regulatory Life Cycle Course</a:t>
            </a:r>
          </a:p>
          <a:p>
            <a:pPr marL="0" indent="0" algn="ctr">
              <a:lnSpc>
                <a:spcPct val="90000"/>
              </a:lnSpc>
            </a:pPr>
            <a:endParaRPr lang="en-US" sz="1900" b="1" dirty="0" smtClean="0">
              <a:solidFill>
                <a:srgbClr val="002060"/>
              </a:solidFill>
            </a:endParaRPr>
          </a:p>
          <a:p>
            <a:pPr marL="0" indent="0">
              <a:lnSpc>
                <a:spcPct val="90000"/>
              </a:lnSpc>
              <a:buFont typeface="Wingdings" pitchFamily="2" charset="2"/>
              <a:buNone/>
            </a:pPr>
            <a:r>
              <a:rPr lang="en-US" sz="1900" dirty="0" smtClean="0">
                <a:solidFill>
                  <a:srgbClr val="002060"/>
                </a:solidFill>
              </a:rPr>
              <a:t>The American Academy of Veterinary Pharmacology and Therapeutics (AAVPT) sponsored a Veterinary Drug Regulatory Life Cycle Course on February 28 to March 04, 2011.</a:t>
            </a:r>
          </a:p>
          <a:p>
            <a:pPr marL="0" indent="0">
              <a:lnSpc>
                <a:spcPct val="90000"/>
              </a:lnSpc>
              <a:buFont typeface="Wingdings" pitchFamily="2" charset="2"/>
              <a:buNone/>
            </a:pPr>
            <a:endParaRPr lang="en-US" sz="1900" dirty="0" smtClean="0">
              <a:solidFill>
                <a:srgbClr val="002060"/>
              </a:solidFill>
            </a:endParaRPr>
          </a:p>
          <a:p>
            <a:pPr marL="0" indent="0">
              <a:lnSpc>
                <a:spcPct val="90000"/>
              </a:lnSpc>
              <a:buFont typeface="Wingdings" pitchFamily="2" charset="2"/>
              <a:buNone/>
            </a:pPr>
            <a:r>
              <a:rPr lang="en-US" sz="1900" dirty="0" smtClean="0">
                <a:solidFill>
                  <a:srgbClr val="002060"/>
                </a:solidFill>
              </a:rPr>
              <a:t>The course, taught by CVM experts, was targeted to industry and academic stakeholders interested in understanding the regulatory science behind veterinary drug development. It provided an overview of current FDA CVM policies, procedures, and standards for pre- and post-approval requirements in the veterinary drug life-cycle.</a:t>
            </a:r>
          </a:p>
          <a:p>
            <a:pPr marL="0" indent="0">
              <a:lnSpc>
                <a:spcPct val="90000"/>
              </a:lnSpc>
              <a:buFont typeface="Wingdings" pitchFamily="2" charset="2"/>
              <a:buNone/>
            </a:pPr>
            <a:endParaRPr lang="en-US" sz="1900" dirty="0" smtClean="0">
              <a:solidFill>
                <a:srgbClr val="002060"/>
              </a:solidFill>
            </a:endParaRPr>
          </a:p>
          <a:p>
            <a:pPr marL="0" indent="0">
              <a:lnSpc>
                <a:spcPct val="90000"/>
              </a:lnSpc>
              <a:buFont typeface="Wingdings" pitchFamily="2" charset="2"/>
              <a:buNone/>
            </a:pPr>
            <a:r>
              <a:rPr lang="en-US" sz="1900" dirty="0" smtClean="0">
                <a:solidFill>
                  <a:srgbClr val="002060"/>
                </a:solidFill>
              </a:rPr>
              <a:t>For access to this course and more information about CVM’s International Programs Team and other useful information, please visit:</a:t>
            </a:r>
          </a:p>
          <a:p>
            <a:pPr marL="0" indent="0">
              <a:lnSpc>
                <a:spcPct val="90000"/>
              </a:lnSpc>
              <a:buFont typeface="Wingdings" pitchFamily="2" charset="2"/>
              <a:buNone/>
            </a:pPr>
            <a:r>
              <a:rPr lang="en-US" sz="1700" b="1" dirty="0" smtClean="0">
                <a:solidFill>
                  <a:srgbClr val="002060"/>
                </a:solidFill>
              </a:rPr>
              <a:t>http://www.fda.gov/AboutFDA/CentersOffices/OfficeofFoods/CVM/WhatWeDo/ucm280769.htm</a:t>
            </a:r>
          </a:p>
        </p:txBody>
      </p:sp>
      <p:sp>
        <p:nvSpPr>
          <p:cNvPr id="2" name="Title 1"/>
          <p:cNvSpPr>
            <a:spLocks noGrp="1"/>
          </p:cNvSpPr>
          <p:nvPr>
            <p:ph type="title"/>
          </p:nvPr>
        </p:nvSpPr>
        <p:spPr>
          <a:xfrm>
            <a:off x="457200" y="274638"/>
            <a:ext cx="8229600" cy="944562"/>
          </a:xfrm>
        </p:spPr>
        <p:txBody>
          <a:bodyPr rtlCol="0">
            <a:normAutofit/>
          </a:bodyPr>
          <a:lstStyle/>
          <a:p>
            <a:pPr fontAlgn="auto">
              <a:spcAft>
                <a:spcPts val="0"/>
              </a:spcAft>
              <a:defRPr/>
            </a:pPr>
            <a:r>
              <a:rPr lang="en-US" dirty="0" smtClean="0">
                <a:solidFill>
                  <a:srgbClr val="002060"/>
                </a:solidFill>
                <a:effectLst>
                  <a:outerShdw blurRad="38100" dist="38100" dir="2700000" algn="tl">
                    <a:srgbClr val="000000">
                      <a:alpha val="43137"/>
                    </a:srgbClr>
                  </a:outerShdw>
                </a:effectLst>
              </a:rPr>
              <a:t>CVM Resources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p:txBody>
          <a:bodyPr/>
          <a:lstStyle/>
          <a:p>
            <a:pPr>
              <a:lnSpc>
                <a:spcPct val="90000"/>
              </a:lnSpc>
            </a:pPr>
            <a:r>
              <a:rPr lang="en-US" sz="2400" dirty="0" smtClean="0">
                <a:solidFill>
                  <a:srgbClr val="002060"/>
                </a:solidFill>
              </a:rPr>
              <a:t>Globalization is a fact of 21st century economic life </a:t>
            </a:r>
          </a:p>
          <a:p>
            <a:pPr>
              <a:lnSpc>
                <a:spcPct val="90000"/>
              </a:lnSpc>
            </a:pPr>
            <a:r>
              <a:rPr lang="en-US" sz="2400" dirty="0" smtClean="0">
                <a:solidFill>
                  <a:srgbClr val="002060"/>
                </a:solidFill>
              </a:rPr>
              <a:t>The United States increasingly relies on other countries to produce the food, drugs, cosmetics, and devices we use in our daily lives </a:t>
            </a:r>
          </a:p>
          <a:p>
            <a:pPr>
              <a:lnSpc>
                <a:spcPct val="90000"/>
              </a:lnSpc>
            </a:pPr>
            <a:r>
              <a:rPr lang="en-US" sz="2400" dirty="0" smtClean="0">
                <a:solidFill>
                  <a:srgbClr val="002060"/>
                </a:solidFill>
              </a:rPr>
              <a:t>According to the U.S. Government Accountability Office nearly two-thirds of the fruits and vegetables—and 80% of seafood—eaten domestically come from outside the U.S. Half of all medical devices used in this country are imported, while 80% of the active pharmaceutical ingredients in medications sold here are manufactured elsewhere </a:t>
            </a:r>
          </a:p>
        </p:txBody>
      </p:sp>
      <p:sp>
        <p:nvSpPr>
          <p:cNvPr id="3074" name="Rectangle 2"/>
          <p:cNvSpPr>
            <a:spLocks noGrp="1" noChangeArrowheads="1"/>
          </p:cNvSpPr>
          <p:nvPr>
            <p:ph type="title"/>
          </p:nvPr>
        </p:nvSpPr>
        <p:spPr/>
        <p:txBody>
          <a:bodyPr rtlCol="0">
            <a:normAutofit/>
          </a:bodyPr>
          <a:lstStyle/>
          <a:p>
            <a:pPr fontAlgn="auto">
              <a:spcAft>
                <a:spcPts val="0"/>
              </a:spcAft>
              <a:defRPr/>
            </a:pPr>
            <a:r>
              <a:rPr lang="en-US" dirty="0">
                <a:solidFill>
                  <a:srgbClr val="002060"/>
                </a:solidFill>
                <a:effectLst>
                  <a:outerShdw blurRad="38100" dist="38100" dir="2700000" algn="tl">
                    <a:srgbClr val="000000">
                      <a:alpha val="43137"/>
                    </a:srgbClr>
                  </a:outerShdw>
                </a:effectLst>
              </a:rPr>
              <a:t>Globalization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p:txBody>
          <a:bodyPr rtlCol="0">
            <a:normAutofit lnSpcReduction="10000"/>
          </a:bodyPr>
          <a:lstStyle/>
          <a:p>
            <a:pPr fontAlgn="auto">
              <a:lnSpc>
                <a:spcPct val="90000"/>
              </a:lnSpc>
              <a:defRPr/>
            </a:pPr>
            <a:r>
              <a:rPr lang="en-US" sz="2400" dirty="0">
                <a:solidFill>
                  <a:srgbClr val="002060"/>
                </a:solidFill>
              </a:rPr>
              <a:t>In the decade ahead, the world economy will be shaped by several distinct forces: the rise of emerging markets, the scarcity of natural resources, and the increased flow of capital, information, and goods across borders. </a:t>
            </a:r>
          </a:p>
          <a:p>
            <a:pPr fontAlgn="auto">
              <a:lnSpc>
                <a:spcPct val="90000"/>
              </a:lnSpc>
              <a:defRPr/>
            </a:pPr>
            <a:r>
              <a:rPr lang="en-US" sz="2400" dirty="0">
                <a:solidFill>
                  <a:srgbClr val="002060"/>
                </a:solidFill>
              </a:rPr>
              <a:t>The cumulative effect of these trends means not only phenomenal growth in the import sector but increasing complexity for regulators, as the distinction between foreign and domestic products continues to blur. </a:t>
            </a:r>
          </a:p>
          <a:p>
            <a:pPr fontAlgn="auto">
              <a:lnSpc>
                <a:spcPct val="90000"/>
              </a:lnSpc>
              <a:defRPr/>
            </a:pPr>
            <a:r>
              <a:rPr lang="en-US" sz="2400" dirty="0">
                <a:solidFill>
                  <a:srgbClr val="002060"/>
                </a:solidFill>
              </a:rPr>
              <a:t>Just as public health leaders all over the world have long recognized that disease knows no borders, FDA in crafting its vision for the next decade knows that product safety and quality no longer begin or end at the border. </a:t>
            </a:r>
          </a:p>
        </p:txBody>
      </p:sp>
      <p:sp>
        <p:nvSpPr>
          <p:cNvPr id="4098" name="Rectangle 2"/>
          <p:cNvSpPr>
            <a:spLocks noGrp="1" noChangeArrowheads="1"/>
          </p:cNvSpPr>
          <p:nvPr>
            <p:ph type="title"/>
          </p:nvPr>
        </p:nvSpPr>
        <p:spPr/>
        <p:txBody>
          <a:bodyPr rtlCol="0">
            <a:normAutofit/>
          </a:bodyPr>
          <a:lstStyle/>
          <a:p>
            <a:pPr fontAlgn="auto">
              <a:spcAft>
                <a:spcPts val="0"/>
              </a:spcAft>
              <a:defRPr/>
            </a:pPr>
            <a:r>
              <a:rPr lang="en-US" dirty="0">
                <a:solidFill>
                  <a:srgbClr val="002060"/>
                </a:solidFill>
                <a:effectLst>
                  <a:outerShdw blurRad="38100" dist="38100" dir="2700000" algn="tl">
                    <a:srgbClr val="000000">
                      <a:alpha val="43137"/>
                    </a:srgbClr>
                  </a:outerShdw>
                </a:effectLst>
              </a:rPr>
              <a:t>In the Future…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p:txBody>
          <a:bodyPr>
            <a:normAutofit/>
          </a:bodyPr>
          <a:lstStyle/>
          <a:p>
            <a:pPr>
              <a:lnSpc>
                <a:spcPct val="90000"/>
              </a:lnSpc>
            </a:pPr>
            <a:r>
              <a:rPr lang="en-US" sz="2800" dirty="0" smtClean="0">
                <a:solidFill>
                  <a:srgbClr val="002060"/>
                </a:solidFill>
              </a:rPr>
              <a:t>To assure demand is being met with a drug and food supply that is both safe and efficacious the following has shown to be beneficial:</a:t>
            </a:r>
          </a:p>
          <a:p>
            <a:pPr>
              <a:lnSpc>
                <a:spcPct val="90000"/>
              </a:lnSpc>
              <a:buFont typeface="Wingdings" pitchFamily="2" charset="2"/>
              <a:buNone/>
            </a:pPr>
            <a:r>
              <a:rPr lang="en-US" sz="2800" dirty="0" smtClean="0">
                <a:solidFill>
                  <a:srgbClr val="002060"/>
                </a:solidFill>
              </a:rPr>
              <a:t>			</a:t>
            </a:r>
            <a:r>
              <a:rPr lang="en-US" sz="5400" b="1" dirty="0" smtClean="0">
                <a:solidFill>
                  <a:srgbClr val="002060"/>
                </a:solidFill>
              </a:rPr>
              <a:t>“The 3 Cs”</a:t>
            </a:r>
          </a:p>
          <a:p>
            <a:pPr lvl="1">
              <a:lnSpc>
                <a:spcPct val="90000"/>
              </a:lnSpc>
            </a:pPr>
            <a:r>
              <a:rPr lang="en-US" sz="2800" b="1" dirty="0" smtClean="0">
                <a:solidFill>
                  <a:srgbClr val="002060"/>
                </a:solidFill>
              </a:rPr>
              <a:t>Communication</a:t>
            </a:r>
          </a:p>
          <a:p>
            <a:pPr lvl="1">
              <a:lnSpc>
                <a:spcPct val="90000"/>
              </a:lnSpc>
            </a:pPr>
            <a:r>
              <a:rPr lang="en-US" sz="2800" b="1" dirty="0" smtClean="0">
                <a:solidFill>
                  <a:srgbClr val="002060"/>
                </a:solidFill>
              </a:rPr>
              <a:t>Collaboration</a:t>
            </a:r>
          </a:p>
          <a:p>
            <a:pPr lvl="1">
              <a:lnSpc>
                <a:spcPct val="90000"/>
              </a:lnSpc>
            </a:pPr>
            <a:r>
              <a:rPr lang="en-US" sz="2800" b="1" dirty="0" smtClean="0">
                <a:solidFill>
                  <a:srgbClr val="002060"/>
                </a:solidFill>
              </a:rPr>
              <a:t>Control</a:t>
            </a:r>
          </a:p>
          <a:p>
            <a:pPr lvl="1">
              <a:lnSpc>
                <a:spcPct val="90000"/>
              </a:lnSpc>
            </a:pPr>
            <a:endParaRPr lang="en-US" sz="2800" dirty="0" smtClean="0">
              <a:solidFill>
                <a:srgbClr val="002060"/>
              </a:solidFill>
            </a:endParaRPr>
          </a:p>
        </p:txBody>
      </p:sp>
      <p:sp>
        <p:nvSpPr>
          <p:cNvPr id="5122" name="Rectangle 2"/>
          <p:cNvSpPr>
            <a:spLocks noGrp="1" noChangeArrowheads="1"/>
          </p:cNvSpPr>
          <p:nvPr>
            <p:ph type="title"/>
          </p:nvPr>
        </p:nvSpPr>
        <p:spPr/>
        <p:txBody>
          <a:bodyPr rtlCol="0">
            <a:normAutofit/>
          </a:bodyPr>
          <a:lstStyle/>
          <a:p>
            <a:pPr fontAlgn="auto">
              <a:spcAft>
                <a:spcPts val="0"/>
              </a:spcAft>
              <a:defRPr/>
            </a:pPr>
            <a:r>
              <a:rPr lang="en-US" dirty="0">
                <a:solidFill>
                  <a:srgbClr val="002060"/>
                </a:solidFill>
                <a:effectLst>
                  <a:outerShdw blurRad="38100" dist="38100" dir="2700000" algn="tl">
                    <a:srgbClr val="000000">
                      <a:alpha val="43137"/>
                    </a:srgbClr>
                  </a:outerShdw>
                </a:effectLst>
              </a:rPr>
              <a:t>Meeting </a:t>
            </a:r>
            <a:r>
              <a:rPr lang="en-US" dirty="0" smtClean="0">
                <a:solidFill>
                  <a:srgbClr val="002060"/>
                </a:solidFill>
                <a:effectLst>
                  <a:outerShdw blurRad="38100" dist="38100" dir="2700000" algn="tl">
                    <a:srgbClr val="000000">
                      <a:alpha val="43137"/>
                    </a:srgbClr>
                  </a:outerShdw>
                </a:effectLst>
              </a:rPr>
              <a:t>Global </a:t>
            </a:r>
            <a:r>
              <a:rPr lang="en-US" dirty="0">
                <a:solidFill>
                  <a:srgbClr val="002060"/>
                </a:solidFill>
                <a:effectLst>
                  <a:outerShdw blurRad="38100" dist="38100" dir="2700000" algn="tl">
                    <a:srgbClr val="000000">
                      <a:alpha val="43137"/>
                    </a:srgbClr>
                  </a:outerShdw>
                </a:effectLst>
              </a:rPr>
              <a:t>Demand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800" dirty="0" smtClean="0">
                <a:solidFill>
                  <a:srgbClr val="002060"/>
                </a:solidFill>
              </a:rPr>
              <a:t>International Communication and Globalization provides an essential and timely survey of the area.</a:t>
            </a:r>
          </a:p>
          <a:p>
            <a:pPr lvl="1"/>
            <a:r>
              <a:rPr lang="en-US" sz="2800" dirty="0" smtClean="0">
                <a:solidFill>
                  <a:srgbClr val="002060"/>
                </a:solidFill>
              </a:rPr>
              <a:t>Intra- and interagency</a:t>
            </a:r>
          </a:p>
          <a:p>
            <a:pPr lvl="1"/>
            <a:r>
              <a:rPr lang="en-US" sz="2800" dirty="0" err="1" smtClean="0">
                <a:solidFill>
                  <a:srgbClr val="002060"/>
                </a:solidFill>
              </a:rPr>
              <a:t>Gov</a:t>
            </a:r>
            <a:r>
              <a:rPr lang="en-US" sz="2800" dirty="0" smtClean="0">
                <a:solidFill>
                  <a:srgbClr val="002060"/>
                </a:solidFill>
              </a:rPr>
              <a:t> and NGO</a:t>
            </a:r>
          </a:p>
          <a:p>
            <a:pPr lvl="1"/>
            <a:r>
              <a:rPr lang="en-US" sz="2800" dirty="0" smtClean="0">
                <a:solidFill>
                  <a:srgbClr val="002060"/>
                </a:solidFill>
              </a:rPr>
              <a:t>Districts, Regions and Countries</a:t>
            </a:r>
          </a:p>
          <a:p>
            <a:pPr lvl="1"/>
            <a:endParaRPr lang="en-US" sz="2800" dirty="0" smtClean="0">
              <a:solidFill>
                <a:srgbClr val="002060"/>
              </a:solidFill>
            </a:endParaRPr>
          </a:p>
          <a:p>
            <a:pPr lvl="1" algn="ctr">
              <a:buFont typeface="Wingdings" pitchFamily="2" charset="2"/>
              <a:buNone/>
            </a:pPr>
            <a:r>
              <a:rPr lang="en-US" sz="2800" dirty="0" smtClean="0">
                <a:solidFill>
                  <a:srgbClr val="002060"/>
                </a:solidFill>
              </a:rPr>
              <a:t>Without </a:t>
            </a:r>
            <a:r>
              <a:rPr lang="en-US" sz="2800" b="1" u="sng" dirty="0" smtClean="0">
                <a:solidFill>
                  <a:srgbClr val="002060"/>
                </a:solidFill>
              </a:rPr>
              <a:t>Global</a:t>
            </a:r>
            <a:r>
              <a:rPr lang="en-US" sz="2800" dirty="0" smtClean="0">
                <a:solidFill>
                  <a:srgbClr val="002060"/>
                </a:solidFill>
              </a:rPr>
              <a:t> Communication, Knowledge can not be shared!</a:t>
            </a:r>
          </a:p>
        </p:txBody>
      </p:sp>
      <p:sp>
        <p:nvSpPr>
          <p:cNvPr id="2" name="Title 1"/>
          <p:cNvSpPr>
            <a:spLocks noGrp="1"/>
          </p:cNvSpPr>
          <p:nvPr>
            <p:ph type="title"/>
          </p:nvPr>
        </p:nvSpPr>
        <p:spPr/>
        <p:txBody>
          <a:bodyPr rtlCol="0">
            <a:normAutofit/>
          </a:bodyPr>
          <a:lstStyle/>
          <a:p>
            <a:pPr fontAlgn="auto">
              <a:spcAft>
                <a:spcPts val="0"/>
              </a:spcAft>
              <a:defRPr/>
            </a:pPr>
            <a:r>
              <a:rPr lang="en-US" dirty="0" smtClean="0">
                <a:solidFill>
                  <a:srgbClr val="002060"/>
                </a:solidFill>
                <a:effectLst>
                  <a:outerShdw blurRad="38100" dist="38100" dir="2700000" algn="tl">
                    <a:srgbClr val="000000">
                      <a:alpha val="43137"/>
                    </a:srgbClr>
                  </a:outerShdw>
                </a:effectLst>
              </a:rPr>
              <a:t>Communication</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a:xfrm>
            <a:off x="457200" y="1981200"/>
            <a:ext cx="8229600" cy="3429000"/>
          </a:xfrm>
        </p:spPr>
        <p:txBody>
          <a:bodyPr/>
          <a:lstStyle/>
          <a:p>
            <a:r>
              <a:rPr lang="en-US" sz="2400" dirty="0" smtClean="0">
                <a:solidFill>
                  <a:srgbClr val="002060"/>
                </a:solidFill>
              </a:rPr>
              <a:t>Internet / Web based </a:t>
            </a:r>
          </a:p>
          <a:p>
            <a:r>
              <a:rPr lang="en-US" sz="2400" dirty="0" smtClean="0">
                <a:solidFill>
                  <a:srgbClr val="002060"/>
                </a:solidFill>
              </a:rPr>
              <a:t>Teleconferences / Videoconferences</a:t>
            </a:r>
          </a:p>
          <a:p>
            <a:r>
              <a:rPr lang="en-US" sz="2400" dirty="0" smtClean="0">
                <a:solidFill>
                  <a:srgbClr val="002060"/>
                </a:solidFill>
              </a:rPr>
              <a:t>Public Meetings / Workshops</a:t>
            </a:r>
          </a:p>
          <a:p>
            <a:r>
              <a:rPr lang="en-US" sz="2400" dirty="0" smtClean="0">
                <a:solidFill>
                  <a:srgbClr val="002060"/>
                </a:solidFill>
              </a:rPr>
              <a:t>International Visitor Exchange Programs</a:t>
            </a:r>
          </a:p>
          <a:p>
            <a:r>
              <a:rPr lang="en-US" sz="2400" dirty="0" smtClean="0">
                <a:solidFill>
                  <a:srgbClr val="002060"/>
                </a:solidFill>
              </a:rPr>
              <a:t>CVM examples:</a:t>
            </a:r>
          </a:p>
          <a:p>
            <a:pPr lvl="1"/>
            <a:r>
              <a:rPr lang="en-US" sz="2400" dirty="0" smtClean="0">
                <a:solidFill>
                  <a:srgbClr val="002060"/>
                </a:solidFill>
              </a:rPr>
              <a:t>Bi- Tri-  and Multilateral relationships </a:t>
            </a:r>
          </a:p>
          <a:p>
            <a:pPr lvl="1"/>
            <a:r>
              <a:rPr lang="en-US" sz="2400" dirty="0" smtClean="0">
                <a:solidFill>
                  <a:srgbClr val="002060"/>
                </a:solidFill>
              </a:rPr>
              <a:t>Training</a:t>
            </a:r>
          </a:p>
          <a:p>
            <a:pPr lvl="1"/>
            <a:r>
              <a:rPr lang="en-US" sz="2400" dirty="0" smtClean="0">
                <a:solidFill>
                  <a:srgbClr val="002060"/>
                </a:solidFill>
              </a:rPr>
              <a:t>Outreach / International Capacity Building</a:t>
            </a:r>
          </a:p>
        </p:txBody>
      </p:sp>
      <p:sp>
        <p:nvSpPr>
          <p:cNvPr id="4" name="Title 1"/>
          <p:cNvSpPr>
            <a:spLocks noGrp="1"/>
          </p:cNvSpPr>
          <p:nvPr>
            <p:ph type="title"/>
          </p:nvPr>
        </p:nvSpPr>
        <p:spPr/>
        <p:txBody>
          <a:bodyPr rtlCol="0">
            <a:normAutofit/>
          </a:bodyPr>
          <a:lstStyle/>
          <a:p>
            <a:pPr fontAlgn="auto">
              <a:spcAft>
                <a:spcPts val="0"/>
              </a:spcAft>
              <a:defRPr/>
            </a:pPr>
            <a:r>
              <a:rPr lang="en-US" dirty="0" smtClean="0">
                <a:solidFill>
                  <a:srgbClr val="002060"/>
                </a:solidFill>
                <a:effectLst>
                  <a:outerShdw blurRad="38100" dist="38100" dir="2700000" algn="tl">
                    <a:srgbClr val="000000">
                      <a:alpha val="43137"/>
                    </a:srgbClr>
                  </a:outerShdw>
                </a:effectLst>
              </a:rPr>
              <a:t>Communication Examples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1900" dirty="0" smtClean="0">
                <a:solidFill>
                  <a:srgbClr val="002060"/>
                </a:solidFill>
              </a:rPr>
              <a:t>Global collaborative initiatives should be part of a country’s long-range innovation strategy. </a:t>
            </a:r>
          </a:p>
          <a:p>
            <a:r>
              <a:rPr lang="en-US" sz="1900" dirty="0" smtClean="0">
                <a:solidFill>
                  <a:srgbClr val="002060"/>
                </a:solidFill>
              </a:rPr>
              <a:t>To help build regulatory capacity, the Institute of Medicine recommends that the FDA, other federal agencies and international organizations provide technical expertise, training and tools to strengthen the surveillance system in developing countries.</a:t>
            </a:r>
          </a:p>
          <a:p>
            <a:r>
              <a:rPr lang="en-US" sz="1900" dirty="0" smtClean="0">
                <a:solidFill>
                  <a:srgbClr val="002060"/>
                </a:solidFill>
              </a:rPr>
              <a:t>Ensuring the safety of imported food and medicines takes all countries working together, including governments, industry, academia, and other stakeholders.</a:t>
            </a:r>
          </a:p>
          <a:p>
            <a:pPr>
              <a:buFont typeface="Wingdings" pitchFamily="2" charset="2"/>
              <a:buNone/>
            </a:pPr>
            <a:endParaRPr lang="en-US" sz="1900" dirty="0" smtClean="0">
              <a:solidFill>
                <a:srgbClr val="002060"/>
              </a:solidFill>
            </a:endParaRPr>
          </a:p>
          <a:p>
            <a:pPr>
              <a:buFont typeface="Wingdings" pitchFamily="2" charset="2"/>
              <a:buNone/>
            </a:pPr>
            <a:r>
              <a:rPr lang="en-US" sz="1900" dirty="0" smtClean="0">
                <a:solidFill>
                  <a:srgbClr val="002060"/>
                </a:solidFill>
              </a:rPr>
              <a:t>     </a:t>
            </a:r>
            <a:r>
              <a:rPr lang="en-US" sz="1900" b="1" dirty="0" smtClean="0">
                <a:solidFill>
                  <a:srgbClr val="002060"/>
                </a:solidFill>
              </a:rPr>
              <a:t>We should be searching out possible sources of “Collaborative Advantage."</a:t>
            </a:r>
            <a:r>
              <a:rPr lang="en-US" sz="1700" dirty="0" smtClean="0">
                <a:solidFill>
                  <a:srgbClr val="002060"/>
                </a:solidFill>
              </a:rPr>
              <a:t> </a:t>
            </a:r>
          </a:p>
          <a:p>
            <a:pPr>
              <a:buFont typeface="Wingdings" pitchFamily="2" charset="2"/>
              <a:buNone/>
            </a:pPr>
            <a:endParaRPr lang="en-US" sz="1700" dirty="0" smtClean="0">
              <a:solidFill>
                <a:srgbClr val="002060"/>
              </a:solidFill>
            </a:endParaRPr>
          </a:p>
        </p:txBody>
      </p:sp>
      <p:sp>
        <p:nvSpPr>
          <p:cNvPr id="2" name="Title 1"/>
          <p:cNvSpPr>
            <a:spLocks noGrp="1"/>
          </p:cNvSpPr>
          <p:nvPr>
            <p:ph type="title"/>
          </p:nvPr>
        </p:nvSpPr>
        <p:spPr/>
        <p:txBody>
          <a:bodyPr rtlCol="0">
            <a:normAutofit/>
          </a:bodyPr>
          <a:lstStyle/>
          <a:p>
            <a:pPr fontAlgn="auto">
              <a:spcAft>
                <a:spcPts val="0"/>
              </a:spcAft>
              <a:defRPr/>
            </a:pPr>
            <a:r>
              <a:rPr lang="en-US" dirty="0" smtClean="0">
                <a:solidFill>
                  <a:srgbClr val="002060"/>
                </a:solidFill>
                <a:effectLst>
                  <a:outerShdw blurRad="38100" dist="38100" dir="2700000" algn="tl">
                    <a:srgbClr val="000000">
                      <a:alpha val="43137"/>
                    </a:srgbClr>
                  </a:outerShdw>
                </a:effectLst>
              </a:rPr>
              <a:t>Collaboration</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p:txBody>
          <a:bodyPr/>
          <a:lstStyle/>
          <a:p>
            <a:r>
              <a:rPr lang="en-US" sz="2800" dirty="0" smtClean="0">
                <a:solidFill>
                  <a:srgbClr val="002060"/>
                </a:solidFill>
              </a:rPr>
              <a:t>Codex </a:t>
            </a:r>
            <a:r>
              <a:rPr lang="en-US" sz="2800" dirty="0" err="1" smtClean="0">
                <a:solidFill>
                  <a:srgbClr val="002060"/>
                </a:solidFill>
              </a:rPr>
              <a:t>Alimentarius</a:t>
            </a:r>
            <a:r>
              <a:rPr lang="en-US" sz="2800" dirty="0" smtClean="0">
                <a:solidFill>
                  <a:srgbClr val="002060"/>
                </a:solidFill>
              </a:rPr>
              <a:t> (CODEX)</a:t>
            </a:r>
          </a:p>
          <a:p>
            <a:r>
              <a:rPr lang="en-US" sz="2800" dirty="0" smtClean="0">
                <a:solidFill>
                  <a:srgbClr val="002060"/>
                </a:solidFill>
              </a:rPr>
              <a:t>World Health Organization (WHO)</a:t>
            </a:r>
          </a:p>
          <a:p>
            <a:r>
              <a:rPr lang="en-US" sz="2800" dirty="0" smtClean="0">
                <a:solidFill>
                  <a:srgbClr val="002060"/>
                </a:solidFill>
              </a:rPr>
              <a:t>World Organization for Animal Health (OIE)</a:t>
            </a:r>
          </a:p>
          <a:p>
            <a:r>
              <a:rPr lang="en-US" sz="2800" dirty="0" smtClean="0">
                <a:solidFill>
                  <a:srgbClr val="002060"/>
                </a:solidFill>
              </a:rPr>
              <a:t>Pharmaceutical Inspection Co-operation Scheme (jointly referred to as </a:t>
            </a:r>
            <a:r>
              <a:rPr lang="en-US" sz="2800" i="1" dirty="0" smtClean="0">
                <a:solidFill>
                  <a:srgbClr val="002060"/>
                </a:solidFill>
              </a:rPr>
              <a:t>PIC</a:t>
            </a:r>
            <a:r>
              <a:rPr lang="en-US" sz="2800" dirty="0" smtClean="0">
                <a:solidFill>
                  <a:srgbClr val="002060"/>
                </a:solidFill>
              </a:rPr>
              <a:t>/</a:t>
            </a:r>
            <a:r>
              <a:rPr lang="en-US" sz="2800" i="1" dirty="0" smtClean="0">
                <a:solidFill>
                  <a:srgbClr val="002060"/>
                </a:solidFill>
              </a:rPr>
              <a:t>S</a:t>
            </a:r>
            <a:r>
              <a:rPr lang="en-US" sz="2800" dirty="0" smtClean="0">
                <a:solidFill>
                  <a:srgbClr val="002060"/>
                </a:solidFill>
              </a:rPr>
              <a:t>)</a:t>
            </a:r>
          </a:p>
          <a:p>
            <a:r>
              <a:rPr lang="en-US" sz="2800" dirty="0" smtClean="0">
                <a:solidFill>
                  <a:srgbClr val="002060"/>
                </a:solidFill>
              </a:rPr>
              <a:t>Regulatory Cooperation Council (RCC)</a:t>
            </a:r>
          </a:p>
          <a:p>
            <a:r>
              <a:rPr lang="en-US" sz="2800" dirty="0" smtClean="0">
                <a:solidFill>
                  <a:srgbClr val="002060"/>
                </a:solidFill>
              </a:rPr>
              <a:t>GMP Inspection Collaboration</a:t>
            </a:r>
          </a:p>
        </p:txBody>
      </p:sp>
      <p:sp>
        <p:nvSpPr>
          <p:cNvPr id="4" name="Title 1"/>
          <p:cNvSpPr>
            <a:spLocks noGrp="1"/>
          </p:cNvSpPr>
          <p:nvPr>
            <p:ph type="title"/>
          </p:nvPr>
        </p:nvSpPr>
        <p:spPr/>
        <p:txBody>
          <a:bodyPr rtlCol="0">
            <a:normAutofit/>
          </a:bodyPr>
          <a:lstStyle/>
          <a:p>
            <a:pPr fontAlgn="auto">
              <a:spcAft>
                <a:spcPts val="0"/>
              </a:spcAft>
              <a:defRPr/>
            </a:pPr>
            <a:r>
              <a:rPr lang="en-US" dirty="0" smtClean="0">
                <a:solidFill>
                  <a:srgbClr val="002060"/>
                </a:solidFill>
                <a:effectLst>
                  <a:outerShdw blurRad="38100" dist="38100" dir="2700000" algn="tl">
                    <a:srgbClr val="000000">
                      <a:alpha val="43137"/>
                    </a:srgbClr>
                  </a:outerShdw>
                </a:effectLst>
              </a:rPr>
              <a:t>Collaboration Examples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nSpc>
                <a:spcPct val="90000"/>
              </a:lnSpc>
            </a:pPr>
            <a:r>
              <a:rPr lang="en-US" sz="2800" dirty="0" smtClean="0">
                <a:solidFill>
                  <a:srgbClr val="002060"/>
                </a:solidFill>
              </a:rPr>
              <a:t>It is widely acknowledged that quality management systems improve the quality of the products and services produced.</a:t>
            </a:r>
          </a:p>
          <a:p>
            <a:pPr>
              <a:lnSpc>
                <a:spcPct val="90000"/>
              </a:lnSpc>
            </a:pPr>
            <a:r>
              <a:rPr lang="en-US" sz="2800" dirty="0" smtClean="0">
                <a:solidFill>
                  <a:srgbClr val="002060"/>
                </a:solidFill>
              </a:rPr>
              <a:t>Good data collection and analysis techniques during the design, development, and production stages are needed.</a:t>
            </a:r>
          </a:p>
          <a:p>
            <a:pPr>
              <a:lnSpc>
                <a:spcPct val="90000"/>
              </a:lnSpc>
            </a:pPr>
            <a:r>
              <a:rPr lang="en-US" sz="2800" dirty="0" smtClean="0">
                <a:solidFill>
                  <a:srgbClr val="002060"/>
                </a:solidFill>
              </a:rPr>
              <a:t>Control is required at both Pre-Market (development and design) and Post-Market (surveillance) stages of a Drug Cycle.</a:t>
            </a:r>
          </a:p>
        </p:txBody>
      </p:sp>
      <p:sp>
        <p:nvSpPr>
          <p:cNvPr id="2" name="Title 1"/>
          <p:cNvSpPr>
            <a:spLocks noGrp="1"/>
          </p:cNvSpPr>
          <p:nvPr>
            <p:ph type="title"/>
          </p:nvPr>
        </p:nvSpPr>
        <p:spPr/>
        <p:txBody>
          <a:bodyPr rtlCol="0">
            <a:normAutofit/>
          </a:bodyPr>
          <a:lstStyle/>
          <a:p>
            <a:pPr fontAlgn="auto">
              <a:spcAft>
                <a:spcPts val="0"/>
              </a:spcAft>
              <a:defRPr/>
            </a:pPr>
            <a:r>
              <a:rPr lang="en-US" dirty="0" smtClean="0">
                <a:solidFill>
                  <a:srgbClr val="002060"/>
                </a:solidFill>
                <a:effectLst>
                  <a:outerShdw blurRad="38100" dist="38100" dir="2700000" algn="tl">
                    <a:srgbClr val="000000">
                      <a:alpha val="43137"/>
                    </a:srgbClr>
                  </a:outerShdw>
                </a:effectLst>
              </a:rPr>
              <a:t>Control</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Macro">
  <a:themeElements>
    <a:clrScheme name="Macro">
      <a:dk1>
        <a:sysClr val="windowText" lastClr="000000"/>
      </a:dk1>
      <a:lt1>
        <a:sysClr val="window" lastClr="FFFFFF"/>
      </a:lt1>
      <a:dk2>
        <a:srgbClr val="3F3F4D"/>
      </a:dk2>
      <a:lt2>
        <a:srgbClr val="DDDDDD"/>
      </a:lt2>
      <a:accent1>
        <a:srgbClr val="A51009"/>
      </a:accent1>
      <a:accent2>
        <a:srgbClr val="DE7014"/>
      </a:accent2>
      <a:accent3>
        <a:srgbClr val="704836"/>
      </a:accent3>
      <a:accent4>
        <a:srgbClr val="F2B431"/>
      </a:accent4>
      <a:accent5>
        <a:srgbClr val="7F221D"/>
      </a:accent5>
      <a:accent6>
        <a:srgbClr val="CDAC77"/>
      </a:accent6>
      <a:hlink>
        <a:srgbClr val="F5B123"/>
      </a:hlink>
      <a:folHlink>
        <a:srgbClr val="E19B0B"/>
      </a:folHlink>
    </a:clrScheme>
    <a:fontScheme name="Macro">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cro">
      <a:fillStyleLst>
        <a:solidFill>
          <a:schemeClr val="phClr"/>
        </a:solidFill>
        <a:gradFill rotWithShape="1">
          <a:gsLst>
            <a:gs pos="0">
              <a:schemeClr val="phClr">
                <a:tint val="65000"/>
                <a:satMod val="300000"/>
              </a:schemeClr>
            </a:gs>
            <a:gs pos="100000">
              <a:schemeClr val="phClr">
                <a:tint val="80000"/>
                <a:satMod val="150000"/>
              </a:schemeClr>
            </a:gs>
          </a:gsLst>
          <a:lin ang="5400000" scaled="0"/>
        </a:gradFill>
        <a:gradFill rotWithShape="1">
          <a:gsLst>
            <a:gs pos="0">
              <a:schemeClr val="phClr">
                <a:shade val="90000"/>
                <a:satMod val="300000"/>
              </a:schemeClr>
            </a:gs>
            <a:gs pos="100000">
              <a:schemeClr val="phClr">
                <a:satMod val="150000"/>
              </a:schemeClr>
            </a:gs>
          </a:gsLst>
          <a:path path="circle">
            <a:fillToRect l="50000" t="100000" r="100000" b="50000"/>
          </a:path>
        </a:gradFill>
      </a:fillStyleLst>
      <a:lnStyleLst>
        <a:ln w="9525" cap="flat" cmpd="sng" algn="ctr">
          <a:solidFill>
            <a:schemeClr val="phClr"/>
          </a:solidFill>
          <a:prstDash val="solid"/>
        </a:ln>
        <a:ln w="13970" cap="flat" cmpd="sng" algn="ctr">
          <a:solidFill>
            <a:schemeClr val="phClr"/>
          </a:solidFill>
          <a:prstDash val="solid"/>
        </a:ln>
        <a:ln w="22225" cap="flat" cmpd="sng" algn="ctr">
          <a:solidFill>
            <a:schemeClr val="phClr"/>
          </a:solidFill>
          <a:prstDash val="solid"/>
        </a:ln>
      </a:lnStyleLst>
      <a:effectStyleLst>
        <a:effectStyle>
          <a:effectLst>
            <a:outerShdw blurRad="50800" dist="25400" dir="5400000" rotWithShape="0">
              <a:srgbClr val="000000">
                <a:alpha val="70000"/>
              </a:srgbClr>
            </a:outerShdw>
          </a:effectLst>
        </a:effectStyle>
        <a:effectStyle>
          <a:effectLst>
            <a:outerShdw blurRad="25400" dist="25400" dir="5400000" rotWithShape="0">
              <a:srgbClr val="000000">
                <a:alpha val="70000"/>
              </a:srgbClr>
            </a:outerShdw>
          </a:effectLst>
          <a:scene3d>
            <a:camera prst="orthographicFront">
              <a:rot lat="0" lon="0" rev="0"/>
            </a:camera>
            <a:lightRig rig="threePt" dir="tl"/>
          </a:scene3d>
          <a:sp3d contourW="15875" prstMaterial="softmetal">
            <a:bevelT w="25400" h="19050" prst="angle"/>
            <a:contourClr>
              <a:schemeClr val="phClr">
                <a:shade val="30000"/>
              </a:schemeClr>
            </a:contourClr>
          </a:sp3d>
        </a:effectStyle>
        <a:effectStyle>
          <a:effectLst>
            <a:outerShdw blurRad="25400" dist="25400" dir="5400000" rotWithShape="0">
              <a:srgbClr val="000000">
                <a:alpha val="40000"/>
              </a:srgbClr>
            </a:outerShdw>
          </a:effectLst>
          <a:scene3d>
            <a:camera prst="orthographicFront">
              <a:rot lat="0" lon="0" rev="0"/>
            </a:camera>
            <a:lightRig rig="threePt" dir="tl"/>
          </a:scene3d>
          <a:sp3d contourW="19050" prstMaterial="metal">
            <a:bevelT w="63500" h="31750" prst="angle"/>
            <a:contourClr>
              <a:schemeClr val="phClr">
                <a:shade val="25000"/>
                <a:satMod val="130000"/>
              </a:schemeClr>
            </a:contourClr>
          </a:sp3d>
        </a:effectStyle>
      </a:effectStyleLst>
      <a:bgFillStyleLst>
        <a:solidFill>
          <a:schemeClr val="phClr"/>
        </a:solidFill>
        <a:gradFill rotWithShape="1">
          <a:gsLst>
            <a:gs pos="0">
              <a:schemeClr val="phClr">
                <a:tint val="67000"/>
                <a:shade val="93000"/>
                <a:satMod val="110000"/>
                <a:lumMod val="90000"/>
              </a:schemeClr>
            </a:gs>
            <a:gs pos="76000">
              <a:schemeClr val="phClr">
                <a:tint val="85000"/>
                <a:shade val="75000"/>
                <a:satMod val="120000"/>
              </a:schemeClr>
            </a:gs>
            <a:gs pos="100000">
              <a:schemeClr val="phClr">
                <a:tint val="86000"/>
                <a:shade val="50000"/>
                <a:satMod val="130000"/>
              </a:schemeClr>
            </a:gs>
          </a:gsLst>
          <a:lin ang="5400000" scaled="0"/>
        </a:gradFill>
        <a:gradFill rotWithShape="1">
          <a:gsLst>
            <a:gs pos="0">
              <a:schemeClr val="phClr">
                <a:tint val="96000"/>
                <a:shade val="35000"/>
                <a:satMod val="146000"/>
                <a:lumMod val="101000"/>
              </a:schemeClr>
            </a:gs>
            <a:gs pos="26000">
              <a:schemeClr val="phClr">
                <a:tint val="96000"/>
                <a:shade val="96000"/>
                <a:satMod val="190000"/>
              </a:schemeClr>
            </a:gs>
            <a:gs pos="100000">
              <a:schemeClr val="phClr">
                <a:tint val="60000"/>
                <a:shade val="90000"/>
                <a:satMod val="220000"/>
                <a:lumMod val="11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TC101859866[[fn=Macro]]</Template>
  <TotalTime>475</TotalTime>
  <Words>728</Words>
  <Application>Microsoft Office PowerPoint</Application>
  <PresentationFormat>On-screen Show (4:3)</PresentationFormat>
  <Paragraphs>92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Macro</vt:lpstr>
      <vt:lpstr>Lifecycle-Based Approach to Regulating Product Quality an International Perspective</vt:lpstr>
      <vt:lpstr>Globalization</vt:lpstr>
      <vt:lpstr>In the Future…</vt:lpstr>
      <vt:lpstr>Meeting Global Demand</vt:lpstr>
      <vt:lpstr>Communication</vt:lpstr>
      <vt:lpstr>Communication Examples</vt:lpstr>
      <vt:lpstr>Collaboration</vt:lpstr>
      <vt:lpstr>Collaboration Examples</vt:lpstr>
      <vt:lpstr>Control</vt:lpstr>
      <vt:lpstr>Control Examples</vt:lpstr>
      <vt:lpstr>Three Legged Stool</vt:lpstr>
      <vt:lpstr>A Strategic Plan is the Guide &amp; Glue</vt:lpstr>
      <vt:lpstr>One-Two Legged Stool</vt:lpstr>
      <vt:lpstr>CVM Resources</vt:lpstr>
    </vt:vector>
  </TitlesOfParts>
  <Company>US FDA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Lifecycle-Based Approach to Regulating Product Quality an International Perspective</dc:title>
  <dc:subject>Lifecycle-Based Approach to Regulating Product Quality an International Perspective</dc:subject>
  <dc:creator>FDA/CVM/IPT</dc:creator>
  <cp:keywords>International collaboration, globalization, world economy, bi – tri – and multilateral relationships, international capacity building</cp:keywords>
  <dc:description>This presentation provides an international perspective on the lifecycle-based approach to regulating product quality of veterinary drugs.</dc:description>
  <cp:lastModifiedBy>Almeter, Brian </cp:lastModifiedBy>
  <cp:revision>40</cp:revision>
  <dcterms:created xsi:type="dcterms:W3CDTF">2012-06-05T14:06:29Z</dcterms:created>
  <dcterms:modified xsi:type="dcterms:W3CDTF">2013-03-08T20:46:06Z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