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wmf" ContentType="image/x-wmf"/>
  <Default Extension="emf" ContentType="image/x-e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2.xml" ContentType="application/vnd.openxmlformats-officedocument.theme+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 id="2147483809" r:id="rId2"/>
    <p:sldMasterId id="2147483821" r:id="rId3"/>
  </p:sldMasterIdLst>
  <p:notesMasterIdLst>
    <p:notesMasterId r:id="rId40"/>
  </p:notesMasterIdLst>
  <p:handoutMasterIdLst>
    <p:handoutMasterId r:id="rId41"/>
  </p:handoutMasterIdLst>
  <p:sldIdLst>
    <p:sldId id="261" r:id="rId4"/>
    <p:sldId id="468" r:id="rId5"/>
    <p:sldId id="469" r:id="rId6"/>
    <p:sldId id="466" r:id="rId7"/>
    <p:sldId id="463" r:id="rId8"/>
    <p:sldId id="420" r:id="rId9"/>
    <p:sldId id="354" r:id="rId10"/>
    <p:sldId id="325" r:id="rId11"/>
    <p:sldId id="446" r:id="rId12"/>
    <p:sldId id="428" r:id="rId13"/>
    <p:sldId id="422" r:id="rId14"/>
    <p:sldId id="423" r:id="rId15"/>
    <p:sldId id="429" r:id="rId16"/>
    <p:sldId id="430" r:id="rId17"/>
    <p:sldId id="425" r:id="rId18"/>
    <p:sldId id="427" r:id="rId19"/>
    <p:sldId id="432" r:id="rId20"/>
    <p:sldId id="431" r:id="rId21"/>
    <p:sldId id="368" r:id="rId22"/>
    <p:sldId id="358" r:id="rId23"/>
    <p:sldId id="455" r:id="rId24"/>
    <p:sldId id="456" r:id="rId25"/>
    <p:sldId id="457" r:id="rId26"/>
    <p:sldId id="458" r:id="rId27"/>
    <p:sldId id="459" r:id="rId28"/>
    <p:sldId id="461" r:id="rId29"/>
    <p:sldId id="433" r:id="rId30"/>
    <p:sldId id="438" r:id="rId31"/>
    <p:sldId id="434" r:id="rId32"/>
    <p:sldId id="440" r:id="rId33"/>
    <p:sldId id="441" r:id="rId34"/>
    <p:sldId id="399" r:id="rId35"/>
    <p:sldId id="400" r:id="rId36"/>
    <p:sldId id="401" r:id="rId37"/>
    <p:sldId id="403" r:id="rId38"/>
    <p:sldId id="467" r:id="rId39"/>
  </p:sldIdLst>
  <p:sldSz cx="9144000" cy="6858000" type="screen4x3"/>
  <p:notesSz cx="6858000" cy="9144000"/>
  <p:custDataLst>
    <p:tags r:id="rId42"/>
  </p:custDataLst>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69696"/>
    <a:srgbClr val="B2B2B2"/>
    <a:srgbClr val="C0C0C0"/>
    <a:srgbClr val="EAEAEA"/>
    <a:srgbClr val="DDDDDD"/>
    <a:srgbClr val="33CC33"/>
    <a:srgbClr val="FF0000"/>
    <a:srgbClr val="0066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636" autoAdjust="0"/>
    <p:restoredTop sz="80737" autoAdjust="0"/>
  </p:normalViewPr>
  <p:slideViewPr>
    <p:cSldViewPr>
      <p:cViewPr>
        <p:scale>
          <a:sx n="66" d="100"/>
          <a:sy n="66" d="100"/>
        </p:scale>
        <p:origin x="-2021" y="-206"/>
      </p:cViewPr>
      <p:guideLst>
        <p:guide orient="horz" pos="2160"/>
        <p:guide pos="2880"/>
      </p:guideLst>
    </p:cSldViewPr>
  </p:slideViewPr>
  <p:outlineViewPr>
    <p:cViewPr>
      <p:scale>
        <a:sx n="33" d="100"/>
        <a:sy n="33" d="100"/>
      </p:scale>
      <p:origin x="48" y="24450"/>
    </p:cViewPr>
  </p:outlineViewPr>
  <p:notesTextViewPr>
    <p:cViewPr>
      <p:scale>
        <a:sx n="100" d="100"/>
        <a:sy n="100" d="100"/>
      </p:scale>
      <p:origin x="0" y="0"/>
    </p:cViewPr>
  </p:notesTextViewPr>
  <p:sorterViewPr>
    <p:cViewPr>
      <p:scale>
        <a:sx n="100" d="100"/>
        <a:sy n="100" d="100"/>
      </p:scale>
      <p:origin x="0" y="726"/>
    </p:cViewPr>
  </p:sorterViewPr>
  <p:notesViewPr>
    <p:cSldViewPr>
      <p:cViewPr varScale="1">
        <p:scale>
          <a:sx n="36" d="100"/>
          <a:sy n="36" d="100"/>
        </p:scale>
        <p:origin x="-2040" y="-84"/>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slide" Target="slides/slide36.xml"/><Relationship Id="rId3" Type="http://schemas.openxmlformats.org/officeDocument/2006/relationships/slideMaster" Target="slideMasters/slideMaster3.xml"/><Relationship Id="rId21" Type="http://schemas.openxmlformats.org/officeDocument/2006/relationships/slide" Target="slides/slide18.xml"/><Relationship Id="rId34" Type="http://schemas.openxmlformats.org/officeDocument/2006/relationships/slide" Target="slides/slide31.xml"/><Relationship Id="rId42" Type="http://schemas.openxmlformats.org/officeDocument/2006/relationships/tags" Target="tags/tag1.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slide" Target="slides/slide35.xml"/><Relationship Id="rId46"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41"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slide" Target="slides/slide34.xml"/><Relationship Id="rId40" Type="http://schemas.openxmlformats.org/officeDocument/2006/relationships/notesMaster" Target="notesMasters/notesMaster1.xml"/><Relationship Id="rId45" Type="http://schemas.openxmlformats.org/officeDocument/2006/relationships/theme" Target="theme/theme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slide" Target="slides/slide33.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4" Type="http://schemas.openxmlformats.org/officeDocument/2006/relationships/viewProps" Target="viewProp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 Id="rId43"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1.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91842" name="Rectangle 2"/>
          <p:cNvSpPr>
            <a:spLocks noGrp="1" noChangeArrowheads="1"/>
          </p:cNvSpPr>
          <p:nvPr>
            <p:ph type="hdr" sz="quarter"/>
          </p:nvPr>
        </p:nvSpPr>
        <p:spPr bwMode="auto">
          <a:xfrm>
            <a:off x="0" y="0"/>
            <a:ext cx="2971800" cy="45720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291843" name="Rectangle 3"/>
          <p:cNvSpPr>
            <a:spLocks noGrp="1" noChangeArrowheads="1"/>
          </p:cNvSpPr>
          <p:nvPr>
            <p:ph type="dt" sz="quarter" idx="1"/>
          </p:nvPr>
        </p:nvSpPr>
        <p:spPr bwMode="auto">
          <a:xfrm>
            <a:off x="3884613" y="0"/>
            <a:ext cx="2971800" cy="45720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291844" name="Rectangle 4"/>
          <p:cNvSpPr>
            <a:spLocks noGrp="1" noChangeArrowheads="1"/>
          </p:cNvSpPr>
          <p:nvPr>
            <p:ph type="ftr" sz="quarter" idx="2"/>
          </p:nvPr>
        </p:nvSpPr>
        <p:spPr bwMode="auto">
          <a:xfrm>
            <a:off x="0" y="8685213"/>
            <a:ext cx="2971800" cy="457200"/>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291845" name="Rectangle 5"/>
          <p:cNvSpPr>
            <a:spLocks noGrp="1" noChangeArrowheads="1"/>
          </p:cNvSpPr>
          <p:nvPr>
            <p:ph type="sldNum" sz="quarter" idx="3"/>
          </p:nvPr>
        </p:nvSpPr>
        <p:spPr bwMode="auto">
          <a:xfrm>
            <a:off x="3884613" y="8685213"/>
            <a:ext cx="2971800" cy="457200"/>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lgn="r">
              <a:defRPr sz="1200"/>
            </a:lvl1pPr>
          </a:lstStyle>
          <a:p>
            <a:pPr>
              <a:defRPr/>
            </a:pPr>
            <a:fld id="{3B1EB26E-72F4-4A72-906C-28C612B98CF7}" type="slidenum">
              <a:rPr lang="en-US"/>
              <a:pPr>
                <a:defRPr/>
              </a:pPr>
              <a:t>‹#›</a:t>
            </a:fld>
            <a:endParaRPr lang="en-US"/>
          </a:p>
        </p:txBody>
      </p:sp>
    </p:spTree>
    <p:extLst>
      <p:ext uri="{BB962C8B-B14F-4D97-AF65-F5344CB8AC3E}">
        <p14:creationId xmlns:p14="http://schemas.microsoft.com/office/powerpoint/2010/main" val="258575914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2971800" cy="45720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4099" name="Rectangle 3"/>
          <p:cNvSpPr>
            <a:spLocks noGrp="1" noChangeArrowheads="1"/>
          </p:cNvSpPr>
          <p:nvPr>
            <p:ph type="dt" idx="1"/>
          </p:nvPr>
        </p:nvSpPr>
        <p:spPr bwMode="auto">
          <a:xfrm>
            <a:off x="3884613" y="0"/>
            <a:ext cx="2971800" cy="45720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4403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01" name="Rectangle 5"/>
          <p:cNvSpPr>
            <a:spLocks noGrp="1" noChangeArrowheads="1"/>
          </p:cNvSpPr>
          <p:nvPr>
            <p:ph type="body" sz="quarter" idx="3"/>
          </p:nvPr>
        </p:nvSpPr>
        <p:spPr bwMode="auto">
          <a:xfrm>
            <a:off x="685800" y="4343400"/>
            <a:ext cx="5486400" cy="4114800"/>
          </a:xfrm>
          <a:prstGeom prst="rect">
            <a:avLst/>
          </a:prstGeom>
          <a:noFill/>
          <a:ln>
            <a:noFill/>
          </a:ln>
          <a:effectLst/>
          <a:ex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4102" name="Rectangle 6"/>
          <p:cNvSpPr>
            <a:spLocks noGrp="1" noChangeArrowheads="1"/>
          </p:cNvSpPr>
          <p:nvPr>
            <p:ph type="ftr" sz="quarter" idx="4"/>
          </p:nvPr>
        </p:nvSpPr>
        <p:spPr bwMode="auto">
          <a:xfrm>
            <a:off x="0" y="8685213"/>
            <a:ext cx="2971800" cy="457200"/>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4103" name="Rectangle 7"/>
          <p:cNvSpPr>
            <a:spLocks noGrp="1" noChangeArrowheads="1"/>
          </p:cNvSpPr>
          <p:nvPr>
            <p:ph type="sldNum" sz="quarter" idx="5"/>
          </p:nvPr>
        </p:nvSpPr>
        <p:spPr bwMode="auto">
          <a:xfrm>
            <a:off x="3884613" y="8685213"/>
            <a:ext cx="2971800" cy="457200"/>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lgn="r">
              <a:defRPr sz="1200"/>
            </a:lvl1pPr>
          </a:lstStyle>
          <a:p>
            <a:pPr>
              <a:defRPr/>
            </a:pPr>
            <a:fld id="{71DE0FDE-783A-4C15-8246-97D92EC5C8E4}" type="slidenum">
              <a:rPr lang="en-US"/>
              <a:pPr>
                <a:defRPr/>
              </a:pPr>
              <a:t>‹#›</a:t>
            </a:fld>
            <a:endParaRPr lang="en-US"/>
          </a:p>
        </p:txBody>
      </p:sp>
    </p:spTree>
    <p:extLst>
      <p:ext uri="{BB962C8B-B14F-4D97-AF65-F5344CB8AC3E}">
        <p14:creationId xmlns:p14="http://schemas.microsoft.com/office/powerpoint/2010/main" val="216466348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Arial" charset="0"/>
      </a:defRPr>
    </a:lvl1pPr>
    <a:lvl2pPr marL="457200" algn="l" rtl="0" eaLnBrk="0" fontAlgn="base" hangingPunct="0">
      <a:spcBef>
        <a:spcPct val="30000"/>
      </a:spcBef>
      <a:spcAft>
        <a:spcPct val="0"/>
      </a:spcAft>
      <a:defRPr sz="1200" kern="1200">
        <a:solidFill>
          <a:schemeClr val="tx1"/>
        </a:solidFill>
        <a:latin typeface="Arial" charset="0"/>
        <a:ea typeface="+mn-ea"/>
        <a:cs typeface="Arial" charset="0"/>
      </a:defRPr>
    </a:lvl2pPr>
    <a:lvl3pPr marL="914400" algn="l" rtl="0" eaLnBrk="0" fontAlgn="base" hangingPunct="0">
      <a:spcBef>
        <a:spcPct val="30000"/>
      </a:spcBef>
      <a:spcAft>
        <a:spcPct val="0"/>
      </a:spcAft>
      <a:defRPr sz="1200" kern="1200">
        <a:solidFill>
          <a:schemeClr val="tx1"/>
        </a:solidFill>
        <a:latin typeface="Arial" charset="0"/>
        <a:ea typeface="+mn-ea"/>
        <a:cs typeface="Arial" charset="0"/>
      </a:defRPr>
    </a:lvl3pPr>
    <a:lvl4pPr marL="1371600" algn="l" rtl="0" eaLnBrk="0" fontAlgn="base" hangingPunct="0">
      <a:spcBef>
        <a:spcPct val="30000"/>
      </a:spcBef>
      <a:spcAft>
        <a:spcPct val="0"/>
      </a:spcAft>
      <a:defRPr sz="1200" kern="1200">
        <a:solidFill>
          <a:schemeClr val="tx1"/>
        </a:solidFill>
        <a:latin typeface="Arial" charset="0"/>
        <a:ea typeface="+mn-ea"/>
        <a:cs typeface="Arial" charset="0"/>
      </a:defRPr>
    </a:lvl4pPr>
    <a:lvl5pPr marL="1828800" algn="l" rtl="0" eaLnBrk="0" fontAlgn="base" hangingPunct="0">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fld id="{42E91AD9-741F-472A-919A-4CDF571D94BC}" type="slidenum">
              <a:rPr lang="en-US" smtClean="0"/>
              <a:pPr eaLnBrk="1" hangingPunct="1"/>
              <a:t>1</a:t>
            </a:fld>
            <a:endParaRPr lang="en-US" smtClean="0"/>
          </a:p>
        </p:txBody>
      </p:sp>
      <p:sp>
        <p:nvSpPr>
          <p:cNvPr id="45059" name="Rectangle 2"/>
          <p:cNvSpPr>
            <a:spLocks noGrp="1" noRot="1" noChangeAspect="1" noChangeArrowheads="1" noTextEdit="1"/>
          </p:cNvSpPr>
          <p:nvPr>
            <p:ph type="sldImg"/>
          </p:nvPr>
        </p:nvSpPr>
        <p:spPr>
          <a:ln/>
        </p:spPr>
      </p:sp>
      <p:sp>
        <p:nvSpPr>
          <p:cNvPr id="45060"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fld id="{605DF212-13B7-4F13-B9DA-465E047F62AC}" type="slidenum">
              <a:rPr lang="en-US" smtClean="0"/>
              <a:pPr eaLnBrk="1" hangingPunct="1"/>
              <a:t>15</a:t>
            </a:fld>
            <a:endParaRPr lang="en-US" smtClean="0"/>
          </a:p>
        </p:txBody>
      </p:sp>
      <p:sp>
        <p:nvSpPr>
          <p:cNvPr id="54275" name="Rectangle 2"/>
          <p:cNvSpPr>
            <a:spLocks noGrp="1" noChangeArrowheads="1"/>
          </p:cNvSpPr>
          <p:nvPr>
            <p:ph type="body" idx="1"/>
          </p:nvPr>
        </p:nvSpPr>
        <p:spPr>
          <a:xfrm>
            <a:off x="915988" y="4343400"/>
            <a:ext cx="5026025" cy="4116388"/>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463" tIns="44438" rIns="90463" bIns="44438"/>
          <a:lstStyle/>
          <a:p>
            <a:pPr eaLnBrk="1" hangingPunct="1"/>
            <a:endParaRPr lang="zh-CN" altLang="en-US" b="1" smtClean="0"/>
          </a:p>
        </p:txBody>
      </p:sp>
      <p:sp>
        <p:nvSpPr>
          <p:cNvPr id="54276" name="Rectangle 3"/>
          <p:cNvSpPr>
            <a:spLocks noGrp="1" noRot="1" noChangeAspect="1" noChangeArrowheads="1" noTextEdit="1"/>
          </p:cNvSpPr>
          <p:nvPr>
            <p:ph type="sldImg"/>
          </p:nvPr>
        </p:nvSpPr>
        <p:spPr>
          <a:xfrm>
            <a:off x="1152525" y="692150"/>
            <a:ext cx="4554538" cy="3416300"/>
          </a:xfrm>
          <a:ln w="12700" cap="flat">
            <a:solidFill>
              <a:schemeClr val="tx1"/>
            </a:solidFill>
          </a:ln>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fld id="{531D221E-4392-4131-B61F-E5A380A8E6AF}" type="slidenum">
              <a:rPr lang="en-US" smtClean="0"/>
              <a:pPr eaLnBrk="1" hangingPunct="1"/>
              <a:t>19</a:t>
            </a:fld>
            <a:endParaRPr lang="en-US" smtClean="0"/>
          </a:p>
        </p:txBody>
      </p:sp>
      <p:sp>
        <p:nvSpPr>
          <p:cNvPr id="55299" name="Rectangle 2"/>
          <p:cNvSpPr>
            <a:spLocks noGrp="1" noRot="1" noChangeAspect="1" noChangeArrowheads="1" noTextEdit="1"/>
          </p:cNvSpPr>
          <p:nvPr>
            <p:ph type="sldImg"/>
          </p:nvPr>
        </p:nvSpPr>
        <p:spPr>
          <a:ln/>
        </p:spPr>
      </p:sp>
      <p:sp>
        <p:nvSpPr>
          <p:cNvPr id="55300"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fld id="{FD518F1A-C81A-4BB8-A75F-B04D1758C54B}" type="slidenum">
              <a:rPr lang="en-US" smtClean="0"/>
              <a:pPr eaLnBrk="1" hangingPunct="1"/>
              <a:t>20</a:t>
            </a:fld>
            <a:endParaRPr lang="en-US" smtClean="0"/>
          </a:p>
        </p:txBody>
      </p:sp>
      <p:sp>
        <p:nvSpPr>
          <p:cNvPr id="56323" name="Rectangle 2"/>
          <p:cNvSpPr>
            <a:spLocks noGrp="1" noRot="1" noChangeAspect="1" noChangeArrowheads="1" noTextEdit="1"/>
          </p:cNvSpPr>
          <p:nvPr>
            <p:ph type="sldImg"/>
          </p:nvPr>
        </p:nvSpPr>
        <p:spPr>
          <a:ln/>
        </p:spPr>
      </p:sp>
      <p:sp>
        <p:nvSpPr>
          <p:cNvPr id="56324"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smtClean="0"/>
              <a:t>The tolerance is our legal safety limit for residues in edible tissues of food animals.  The tolerance concentrations are published in 21 CFR 556.</a:t>
            </a:r>
          </a:p>
          <a:p>
            <a:pPr eaLnBrk="1" hangingPunct="1"/>
            <a:endParaRPr lang="en-US" smtClean="0"/>
          </a:p>
          <a:p>
            <a:pPr eaLnBrk="1" hangingPunct="1"/>
            <a:r>
              <a:rPr lang="en-US" smtClean="0"/>
              <a:t>The withdrawal period is the amount of time between the last treatment of the food animal and when it is safe to consume the edible tissues.  Residues have depleted to below the tolerance.</a:t>
            </a: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fld id="{3B6E8A81-0820-4904-83A0-6748916D9288}" type="slidenum">
              <a:rPr lang="en-US" smtClean="0"/>
              <a:pPr eaLnBrk="1" hangingPunct="1"/>
              <a:t>27</a:t>
            </a:fld>
            <a:endParaRPr lang="en-US" smtClean="0"/>
          </a:p>
        </p:txBody>
      </p:sp>
      <p:sp>
        <p:nvSpPr>
          <p:cNvPr id="57347" name="Rectangle 2"/>
          <p:cNvSpPr>
            <a:spLocks noGrp="1" noRot="1" noChangeAspect="1" noChangeArrowheads="1" noTextEdit="1"/>
          </p:cNvSpPr>
          <p:nvPr>
            <p:ph type="sldImg"/>
          </p:nvPr>
        </p:nvSpPr>
        <p:spPr>
          <a:ln/>
        </p:spPr>
      </p:sp>
      <p:sp>
        <p:nvSpPr>
          <p:cNvPr id="57348"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a:p>
            <a:pPr eaLnBrk="1" hangingPunct="1"/>
            <a:endParaRPr lang="en-US" smtClean="0">
              <a:latin typeface="Times New Roman" pitchFamily="18" charset="0"/>
            </a:endParaRPr>
          </a:p>
          <a:p>
            <a:pPr eaLnBrk="1" hangingPunct="1"/>
            <a:endParaRPr lang="en-US"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fld id="{833060CC-2F13-4B6D-9ABB-6085DE0D043D}" type="slidenum">
              <a:rPr lang="en-US" smtClean="0"/>
              <a:pPr eaLnBrk="1" hangingPunct="1"/>
              <a:t>28</a:t>
            </a:fld>
            <a:endParaRPr lang="en-US" smtClean="0"/>
          </a:p>
        </p:txBody>
      </p:sp>
      <p:sp>
        <p:nvSpPr>
          <p:cNvPr id="58371" name="Rectangle 2"/>
          <p:cNvSpPr>
            <a:spLocks noGrp="1" noRot="1" noChangeAspect="1" noChangeArrowheads="1" noTextEdit="1"/>
          </p:cNvSpPr>
          <p:nvPr>
            <p:ph type="sldImg"/>
          </p:nvPr>
        </p:nvSpPr>
        <p:spPr>
          <a:ln/>
        </p:spPr>
      </p:sp>
      <p:sp>
        <p:nvSpPr>
          <p:cNvPr id="58372"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fld id="{EDBB0B5C-A579-4E69-98A9-B33B1FC534B3}" type="slidenum">
              <a:rPr lang="en-US" smtClean="0"/>
              <a:pPr eaLnBrk="1" hangingPunct="1"/>
              <a:t>32</a:t>
            </a:fld>
            <a:endParaRPr lang="en-US" smtClean="0"/>
          </a:p>
        </p:txBody>
      </p:sp>
      <p:sp>
        <p:nvSpPr>
          <p:cNvPr id="59395" name="Rectangle 2"/>
          <p:cNvSpPr>
            <a:spLocks noGrp="1" noRot="1" noChangeAspect="1" noChangeArrowheads="1" noTextEdit="1"/>
          </p:cNvSpPr>
          <p:nvPr>
            <p:ph type="sldImg"/>
          </p:nvPr>
        </p:nvSpPr>
        <p:spPr>
          <a:ln/>
        </p:spPr>
      </p:sp>
      <p:sp>
        <p:nvSpPr>
          <p:cNvPr id="59396"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fld id="{7994F461-BFCB-4169-AC62-E3A5F1EA0BBC}" type="slidenum">
              <a:rPr lang="en-US" smtClean="0"/>
              <a:pPr eaLnBrk="1" hangingPunct="1"/>
              <a:t>33</a:t>
            </a:fld>
            <a:endParaRPr lang="en-US" smtClean="0"/>
          </a:p>
        </p:txBody>
      </p:sp>
      <p:sp>
        <p:nvSpPr>
          <p:cNvPr id="60419" name="Rectangle 2"/>
          <p:cNvSpPr>
            <a:spLocks noGrp="1" noRot="1" noChangeAspect="1" noChangeArrowheads="1" noTextEdit="1"/>
          </p:cNvSpPr>
          <p:nvPr>
            <p:ph type="sldImg"/>
          </p:nvPr>
        </p:nvSpPr>
        <p:spPr>
          <a:ln/>
        </p:spPr>
      </p:sp>
      <p:sp>
        <p:nvSpPr>
          <p:cNvPr id="60420"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fld id="{A0561C57-CB7D-46B8-9606-E93C459CBD42}" type="slidenum">
              <a:rPr lang="en-US" smtClean="0"/>
              <a:pPr eaLnBrk="1" hangingPunct="1"/>
              <a:t>34</a:t>
            </a:fld>
            <a:endParaRPr lang="en-US" smtClean="0"/>
          </a:p>
        </p:txBody>
      </p:sp>
      <p:sp>
        <p:nvSpPr>
          <p:cNvPr id="61443" name="Rectangle 2"/>
          <p:cNvSpPr>
            <a:spLocks noGrp="1" noRot="1" noChangeAspect="1" noChangeArrowheads="1" noTextEdit="1"/>
          </p:cNvSpPr>
          <p:nvPr>
            <p:ph type="sldImg"/>
          </p:nvPr>
        </p:nvSpPr>
        <p:spPr>
          <a:ln/>
        </p:spPr>
      </p:sp>
      <p:sp>
        <p:nvSpPr>
          <p:cNvPr id="61444"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fld id="{89FE593D-AF48-448D-BBA8-ECE81BE0809B}" type="slidenum">
              <a:rPr lang="en-US" smtClean="0"/>
              <a:pPr eaLnBrk="1" hangingPunct="1"/>
              <a:t>35</a:t>
            </a:fld>
            <a:endParaRPr lang="en-US" smtClean="0"/>
          </a:p>
        </p:txBody>
      </p:sp>
      <p:sp>
        <p:nvSpPr>
          <p:cNvPr id="62467" name="Rectangle 2"/>
          <p:cNvSpPr>
            <a:spLocks noGrp="1" noRot="1" noChangeAspect="1" noChangeArrowheads="1" noTextEdit="1"/>
          </p:cNvSpPr>
          <p:nvPr>
            <p:ph type="sldImg"/>
          </p:nvPr>
        </p:nvSpPr>
        <p:spPr>
          <a:ln/>
        </p:spPr>
      </p:sp>
      <p:sp>
        <p:nvSpPr>
          <p:cNvPr id="62468"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smtClean="0"/>
              <a:t>From proposed regs</a:t>
            </a: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fld id="{77814213-0BBD-4CA2-A1AF-96FDC4B837FB}" type="slidenum">
              <a:rPr lang="en-US" smtClean="0"/>
              <a:pPr eaLnBrk="1" hangingPunct="1"/>
              <a:t>36</a:t>
            </a:fld>
            <a:endParaRPr lang="en-US" smtClean="0"/>
          </a:p>
        </p:txBody>
      </p:sp>
      <p:sp>
        <p:nvSpPr>
          <p:cNvPr id="63491" name="Rectangle 2"/>
          <p:cNvSpPr>
            <a:spLocks noGrp="1" noRot="1" noChangeAspect="1" noChangeArrowheads="1" noTextEdit="1"/>
          </p:cNvSpPr>
          <p:nvPr>
            <p:ph type="sldImg"/>
          </p:nvPr>
        </p:nvSpPr>
        <p:spPr>
          <a:ln/>
        </p:spPr>
      </p:sp>
      <p:sp>
        <p:nvSpPr>
          <p:cNvPr id="63492"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228600" indent="-228600" eaLnBrk="1" hangingPunct="1"/>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fld id="{33DAFCF7-C080-49D9-8F8C-6D22884C0548}" type="slidenum">
              <a:rPr lang="en-US" smtClean="0">
                <a:solidFill>
                  <a:srgbClr val="000000"/>
                </a:solidFill>
              </a:rPr>
              <a:pPr eaLnBrk="1" hangingPunct="1"/>
              <a:t>2</a:t>
            </a:fld>
            <a:endParaRPr lang="en-US" smtClean="0">
              <a:solidFill>
                <a:srgbClr val="000000"/>
              </a:solidFill>
            </a:endParaRPr>
          </a:p>
        </p:txBody>
      </p:sp>
      <p:sp>
        <p:nvSpPr>
          <p:cNvPr id="46083"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31" tIns="45716" rIns="91431" bIns="45716" anchor="b"/>
          <a:lstStyle>
            <a:lvl1pPr defTabSz="930275" eaLnBrk="0" hangingPunct="0">
              <a:defRPr>
                <a:solidFill>
                  <a:schemeClr val="tx1"/>
                </a:solidFill>
                <a:latin typeface="Arial" charset="0"/>
                <a:cs typeface="Arial" charset="0"/>
              </a:defRPr>
            </a:lvl1pPr>
            <a:lvl2pPr marL="742950" indent="-285750" defTabSz="930275" eaLnBrk="0" hangingPunct="0">
              <a:defRPr>
                <a:solidFill>
                  <a:schemeClr val="tx1"/>
                </a:solidFill>
                <a:latin typeface="Arial" charset="0"/>
                <a:cs typeface="Arial" charset="0"/>
              </a:defRPr>
            </a:lvl2pPr>
            <a:lvl3pPr marL="1143000" indent="-228600" defTabSz="930275" eaLnBrk="0" hangingPunct="0">
              <a:defRPr>
                <a:solidFill>
                  <a:schemeClr val="tx1"/>
                </a:solidFill>
                <a:latin typeface="Arial" charset="0"/>
                <a:cs typeface="Arial" charset="0"/>
              </a:defRPr>
            </a:lvl3pPr>
            <a:lvl4pPr marL="1600200" indent="-228600" defTabSz="930275" eaLnBrk="0" hangingPunct="0">
              <a:defRPr>
                <a:solidFill>
                  <a:schemeClr val="tx1"/>
                </a:solidFill>
                <a:latin typeface="Arial" charset="0"/>
                <a:cs typeface="Arial" charset="0"/>
              </a:defRPr>
            </a:lvl4pPr>
            <a:lvl5pPr marL="2057400" indent="-228600" defTabSz="930275" eaLnBrk="0" hangingPunct="0">
              <a:defRPr>
                <a:solidFill>
                  <a:schemeClr val="tx1"/>
                </a:solidFill>
                <a:latin typeface="Arial" charset="0"/>
                <a:cs typeface="Arial" charset="0"/>
              </a:defRPr>
            </a:lvl5pPr>
            <a:lvl6pPr marL="2514600" indent="-228600" defTabSz="930275" eaLnBrk="0" fontAlgn="base" hangingPunct="0">
              <a:spcBef>
                <a:spcPct val="0"/>
              </a:spcBef>
              <a:spcAft>
                <a:spcPct val="0"/>
              </a:spcAft>
              <a:defRPr>
                <a:solidFill>
                  <a:schemeClr val="tx1"/>
                </a:solidFill>
                <a:latin typeface="Arial" charset="0"/>
                <a:cs typeface="Arial" charset="0"/>
              </a:defRPr>
            </a:lvl6pPr>
            <a:lvl7pPr marL="2971800" indent="-228600" defTabSz="930275" eaLnBrk="0" fontAlgn="base" hangingPunct="0">
              <a:spcBef>
                <a:spcPct val="0"/>
              </a:spcBef>
              <a:spcAft>
                <a:spcPct val="0"/>
              </a:spcAft>
              <a:defRPr>
                <a:solidFill>
                  <a:schemeClr val="tx1"/>
                </a:solidFill>
                <a:latin typeface="Arial" charset="0"/>
                <a:cs typeface="Arial" charset="0"/>
              </a:defRPr>
            </a:lvl7pPr>
            <a:lvl8pPr marL="3429000" indent="-228600" defTabSz="930275" eaLnBrk="0" fontAlgn="base" hangingPunct="0">
              <a:spcBef>
                <a:spcPct val="0"/>
              </a:spcBef>
              <a:spcAft>
                <a:spcPct val="0"/>
              </a:spcAft>
              <a:defRPr>
                <a:solidFill>
                  <a:schemeClr val="tx1"/>
                </a:solidFill>
                <a:latin typeface="Arial" charset="0"/>
                <a:cs typeface="Arial" charset="0"/>
              </a:defRPr>
            </a:lvl8pPr>
            <a:lvl9pPr marL="3886200" indent="-228600" defTabSz="930275" eaLnBrk="0" fontAlgn="base" hangingPunct="0">
              <a:spcBef>
                <a:spcPct val="0"/>
              </a:spcBef>
              <a:spcAft>
                <a:spcPct val="0"/>
              </a:spcAft>
              <a:defRPr>
                <a:solidFill>
                  <a:schemeClr val="tx1"/>
                </a:solidFill>
                <a:latin typeface="Arial" charset="0"/>
                <a:cs typeface="Arial" charset="0"/>
              </a:defRPr>
            </a:lvl9pPr>
          </a:lstStyle>
          <a:p>
            <a:pPr algn="r" eaLnBrk="1" hangingPunct="1"/>
            <a:fld id="{D3CED329-E3E8-49D3-8390-D149ECD80AF8}" type="slidenum">
              <a:rPr lang="en-US" sz="1200">
                <a:solidFill>
                  <a:srgbClr val="000000"/>
                </a:solidFill>
              </a:rPr>
              <a:pPr algn="r" eaLnBrk="1" hangingPunct="1"/>
              <a:t>2</a:t>
            </a:fld>
            <a:endParaRPr lang="en-US" sz="1200">
              <a:solidFill>
                <a:srgbClr val="000000"/>
              </a:solidFill>
            </a:endParaRPr>
          </a:p>
        </p:txBody>
      </p:sp>
      <p:sp>
        <p:nvSpPr>
          <p:cNvPr id="46084" name="Rectangle 2"/>
          <p:cNvSpPr>
            <a:spLocks noGrp="1" noRot="1" noChangeAspect="1" noChangeArrowheads="1" noTextEdit="1"/>
          </p:cNvSpPr>
          <p:nvPr>
            <p:ph type="sldImg"/>
          </p:nvPr>
        </p:nvSpPr>
        <p:spPr>
          <a:ln/>
        </p:spPr>
      </p:sp>
      <p:sp>
        <p:nvSpPr>
          <p:cNvPr id="46085"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fld id="{10AE3105-4C6E-4959-A50C-A2D98545CFCC}" type="slidenum">
              <a:rPr lang="en-US" smtClean="0">
                <a:solidFill>
                  <a:srgbClr val="000000"/>
                </a:solidFill>
              </a:rPr>
              <a:pPr eaLnBrk="1" hangingPunct="1"/>
              <a:t>3</a:t>
            </a:fld>
            <a:endParaRPr lang="en-US" smtClean="0">
              <a:solidFill>
                <a:srgbClr val="000000"/>
              </a:solidFill>
            </a:endParaRPr>
          </a:p>
        </p:txBody>
      </p:sp>
      <p:sp>
        <p:nvSpPr>
          <p:cNvPr id="47107" name="Rectangle 2"/>
          <p:cNvSpPr>
            <a:spLocks noGrp="1" noRot="1" noChangeAspect="1" noChangeArrowheads="1" noTextEdit="1"/>
          </p:cNvSpPr>
          <p:nvPr>
            <p:ph type="sldImg"/>
          </p:nvPr>
        </p:nvSpPr>
        <p:spPr>
          <a:ln/>
        </p:spPr>
      </p:sp>
      <p:sp>
        <p:nvSpPr>
          <p:cNvPr id="47108"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fld id="{0EAA406C-BAB5-4806-892D-83612C60341A}" type="slidenum">
              <a:rPr lang="en-US" smtClean="0"/>
              <a:pPr eaLnBrk="1" hangingPunct="1"/>
              <a:t>6</a:t>
            </a:fld>
            <a:endParaRPr lang="en-US" smtClean="0"/>
          </a:p>
        </p:txBody>
      </p:sp>
      <p:sp>
        <p:nvSpPr>
          <p:cNvPr id="48131" name="Rectangle 2"/>
          <p:cNvSpPr>
            <a:spLocks noGrp="1" noRot="1" noChangeAspect="1" noChangeArrowheads="1" noTextEdit="1"/>
          </p:cNvSpPr>
          <p:nvPr>
            <p:ph type="sldImg"/>
          </p:nvPr>
        </p:nvSpPr>
        <p:spPr>
          <a:xfrm>
            <a:off x="1152525" y="692150"/>
            <a:ext cx="4554538" cy="3416300"/>
          </a:xfrm>
          <a:ln/>
        </p:spPr>
      </p:sp>
      <p:sp>
        <p:nvSpPr>
          <p:cNvPr id="48132" name="Rectangle 3"/>
          <p:cNvSpPr>
            <a:spLocks noGrp="1" noChangeArrowheads="1"/>
          </p:cNvSpPr>
          <p:nvPr>
            <p:ph type="body" idx="1"/>
          </p:nvPr>
        </p:nvSpPr>
        <p:spPr>
          <a:xfrm>
            <a:off x="915988" y="4343400"/>
            <a:ext cx="5026025" cy="4116388"/>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zh-CN" alt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fld id="{719DE90E-EFAD-4FF9-8FF5-1840AA7840FB}" type="slidenum">
              <a:rPr lang="en-US" smtClean="0"/>
              <a:pPr eaLnBrk="1" hangingPunct="1"/>
              <a:t>7</a:t>
            </a:fld>
            <a:endParaRPr lang="en-US" smtClean="0"/>
          </a:p>
        </p:txBody>
      </p:sp>
      <p:sp>
        <p:nvSpPr>
          <p:cNvPr id="49155" name="Rectangle 2"/>
          <p:cNvSpPr>
            <a:spLocks noGrp="1" noRot="1" noChangeAspect="1" noChangeArrowheads="1" noTextEdit="1"/>
          </p:cNvSpPr>
          <p:nvPr>
            <p:ph type="sldImg"/>
          </p:nvPr>
        </p:nvSpPr>
        <p:spPr>
          <a:ln/>
        </p:spPr>
      </p:sp>
      <p:sp>
        <p:nvSpPr>
          <p:cNvPr id="49156"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smtClean="0"/>
              <a:t>First, it’s important to define what a residue is.  The definition of a residue is shown in this slide.  A residue is the compound present in the edible tissues after treatment with the drug.  Residues are the parent drug, metabolites, and any substances formed in or on food.  The definition is broad enough to include resistant bacteria.</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fld id="{22663447-D2A8-4DAB-9EA5-0BD9729E5D7D}" type="slidenum">
              <a:rPr lang="en-US" smtClean="0"/>
              <a:pPr eaLnBrk="1" hangingPunct="1"/>
              <a:t>8</a:t>
            </a:fld>
            <a:endParaRPr lang="en-US" smtClean="0"/>
          </a:p>
        </p:txBody>
      </p:sp>
      <p:sp>
        <p:nvSpPr>
          <p:cNvPr id="50179" name="Rectangle 2"/>
          <p:cNvSpPr>
            <a:spLocks noGrp="1" noRot="1" noChangeAspect="1" noChangeArrowheads="1" noTextEdit="1"/>
          </p:cNvSpPr>
          <p:nvPr>
            <p:ph type="sldImg"/>
          </p:nvPr>
        </p:nvSpPr>
        <p:spPr>
          <a:ln/>
        </p:spPr>
      </p:sp>
      <p:sp>
        <p:nvSpPr>
          <p:cNvPr id="50180"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fld id="{1B19D99D-FB65-450C-A63A-D1AA170041A8}" type="slidenum">
              <a:rPr lang="en-US" smtClean="0"/>
              <a:pPr eaLnBrk="1" hangingPunct="1"/>
              <a:t>12</a:t>
            </a:fld>
            <a:endParaRPr lang="en-US" smtClean="0"/>
          </a:p>
        </p:txBody>
      </p:sp>
      <p:sp>
        <p:nvSpPr>
          <p:cNvPr id="51203" name="Rectangle 2"/>
          <p:cNvSpPr>
            <a:spLocks noGrp="1" noChangeArrowheads="1"/>
          </p:cNvSpPr>
          <p:nvPr>
            <p:ph type="body" idx="1"/>
          </p:nvPr>
        </p:nvSpPr>
        <p:spPr>
          <a:xfrm>
            <a:off x="915988" y="4343400"/>
            <a:ext cx="5026025" cy="4116388"/>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463" tIns="44438" rIns="90463" bIns="44438"/>
          <a:lstStyle/>
          <a:p>
            <a:pPr eaLnBrk="1" hangingPunct="1">
              <a:lnSpc>
                <a:spcPct val="80000"/>
              </a:lnSpc>
            </a:pPr>
            <a:endParaRPr lang="zh-CN" altLang="en-US" smtClean="0"/>
          </a:p>
          <a:p>
            <a:pPr eaLnBrk="1" hangingPunct="1">
              <a:lnSpc>
                <a:spcPct val="80000"/>
              </a:lnSpc>
            </a:pPr>
            <a:endParaRPr lang="zh-CN" altLang="en-US" smtClean="0"/>
          </a:p>
        </p:txBody>
      </p:sp>
      <p:sp>
        <p:nvSpPr>
          <p:cNvPr id="51204" name="Rectangle 3"/>
          <p:cNvSpPr>
            <a:spLocks noGrp="1" noRot="1" noChangeAspect="1" noChangeArrowheads="1" noTextEdit="1"/>
          </p:cNvSpPr>
          <p:nvPr>
            <p:ph type="sldImg"/>
          </p:nvPr>
        </p:nvSpPr>
        <p:spPr>
          <a:xfrm>
            <a:off x="1152525" y="692150"/>
            <a:ext cx="4554538" cy="3416300"/>
          </a:xfrm>
          <a:ln w="12700" cap="flat">
            <a:solidFill>
              <a:schemeClr val="tx1"/>
            </a:solidFill>
          </a:ln>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fld id="{5A3BEF74-AA7A-4C83-AA66-4854020C3821}" type="slidenum">
              <a:rPr lang="en-US" smtClean="0"/>
              <a:pPr eaLnBrk="1" hangingPunct="1"/>
              <a:t>13</a:t>
            </a:fld>
            <a:endParaRPr lang="en-US" smtClean="0"/>
          </a:p>
        </p:txBody>
      </p:sp>
      <p:sp>
        <p:nvSpPr>
          <p:cNvPr id="52227" name="Rectangle 2"/>
          <p:cNvSpPr>
            <a:spLocks noGrp="1" noChangeArrowheads="1"/>
          </p:cNvSpPr>
          <p:nvPr>
            <p:ph type="body" idx="1"/>
          </p:nvPr>
        </p:nvSpPr>
        <p:spPr>
          <a:xfrm>
            <a:off x="915988" y="4343400"/>
            <a:ext cx="5026025" cy="4116388"/>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463" tIns="44438" rIns="90463" bIns="44438"/>
          <a:lstStyle/>
          <a:p>
            <a:pPr eaLnBrk="1" hangingPunct="1">
              <a:lnSpc>
                <a:spcPct val="80000"/>
              </a:lnSpc>
            </a:pPr>
            <a:endParaRPr lang="zh-CN" altLang="en-US" smtClean="0"/>
          </a:p>
          <a:p>
            <a:pPr eaLnBrk="1" hangingPunct="1">
              <a:lnSpc>
                <a:spcPct val="80000"/>
              </a:lnSpc>
            </a:pPr>
            <a:endParaRPr lang="zh-CN" altLang="en-US" smtClean="0"/>
          </a:p>
        </p:txBody>
      </p:sp>
      <p:sp>
        <p:nvSpPr>
          <p:cNvPr id="52228" name="Rectangle 3"/>
          <p:cNvSpPr>
            <a:spLocks noGrp="1" noRot="1" noChangeAspect="1" noChangeArrowheads="1" noTextEdit="1"/>
          </p:cNvSpPr>
          <p:nvPr>
            <p:ph type="sldImg"/>
          </p:nvPr>
        </p:nvSpPr>
        <p:spPr>
          <a:xfrm>
            <a:off x="1152525" y="692150"/>
            <a:ext cx="4554538" cy="3416300"/>
          </a:xfrm>
          <a:ln w="12700" cap="flat">
            <a:solidFill>
              <a:schemeClr val="tx1"/>
            </a:solidFill>
          </a:ln>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fld id="{88302A1C-5411-49D9-BE23-40C86C6D10F2}" type="slidenum">
              <a:rPr lang="en-US" smtClean="0"/>
              <a:pPr eaLnBrk="1" hangingPunct="1"/>
              <a:t>14</a:t>
            </a:fld>
            <a:endParaRPr lang="en-US" smtClean="0"/>
          </a:p>
        </p:txBody>
      </p:sp>
      <p:sp>
        <p:nvSpPr>
          <p:cNvPr id="53251" name="Rectangle 2"/>
          <p:cNvSpPr>
            <a:spLocks noGrp="1" noChangeArrowheads="1"/>
          </p:cNvSpPr>
          <p:nvPr>
            <p:ph type="body" idx="1"/>
          </p:nvPr>
        </p:nvSpPr>
        <p:spPr>
          <a:xfrm>
            <a:off x="914400" y="4343400"/>
            <a:ext cx="5029200" cy="41148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483" tIns="44448" rIns="90483" bIns="44448"/>
          <a:lstStyle/>
          <a:p>
            <a:pPr eaLnBrk="1" hangingPunct="1"/>
            <a:endParaRPr lang="en-US" smtClean="0">
              <a:latin typeface="Times New Roman" pitchFamily="18" charset="0"/>
            </a:endParaRPr>
          </a:p>
        </p:txBody>
      </p:sp>
      <p:sp>
        <p:nvSpPr>
          <p:cNvPr id="53252" name="Rectangle 3"/>
          <p:cNvSpPr>
            <a:spLocks noGrp="1" noRot="1" noChangeAspect="1" noChangeArrowheads="1" noTextEdit="1"/>
          </p:cNvSpPr>
          <p:nvPr>
            <p:ph type="sldImg"/>
          </p:nvPr>
        </p:nvSpPr>
        <p:spPr>
          <a:xfrm>
            <a:off x="1152525" y="692150"/>
            <a:ext cx="4554538" cy="3416300"/>
          </a:xfrm>
          <a:ln w="12700" cap="flat">
            <a:solidFill>
              <a:schemeClr val="tx1"/>
            </a:solidFill>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5867400" cy="6858000"/>
            <a:chOff x="0" y="0"/>
            <a:chExt cx="3696" cy="4320"/>
          </a:xfrm>
        </p:grpSpPr>
        <p:sp>
          <p:nvSpPr>
            <p:cNvPr id="5" name="Rectangle 3"/>
            <p:cNvSpPr>
              <a:spLocks noChangeArrowheads="1"/>
            </p:cNvSpPr>
            <p:nvPr/>
          </p:nvSpPr>
          <p:spPr bwMode="auto">
            <a:xfrm>
              <a:off x="0" y="0"/>
              <a:ext cx="2880" cy="4320"/>
            </a:xfrm>
            <a:prstGeom prst="rect">
              <a:avLst/>
            </a:prstGeom>
            <a:solidFill>
              <a:schemeClr val="accent2"/>
            </a:solidFill>
            <a:ln w="9525">
              <a:noFill/>
              <a:miter lim="800000"/>
              <a:headEnd/>
              <a:tailEnd/>
            </a:ln>
            <a:effectLst/>
          </p:spPr>
          <p:txBody>
            <a:bodyPr wrap="none" anchor="ctr"/>
            <a:lstStyle/>
            <a:p>
              <a:pPr algn="ctr">
                <a:defRPr/>
              </a:pPr>
              <a:endParaRPr kumimoji="1" lang="en-US" sz="2400">
                <a:latin typeface="Times New Roman" pitchFamily="18" charset="0"/>
              </a:endParaRPr>
            </a:p>
          </p:txBody>
        </p:sp>
        <p:sp>
          <p:nvSpPr>
            <p:cNvPr id="6" name="AutoShape 4"/>
            <p:cNvSpPr>
              <a:spLocks noChangeArrowheads="1"/>
            </p:cNvSpPr>
            <p:nvPr/>
          </p:nvSpPr>
          <p:spPr bwMode="white">
            <a:xfrm>
              <a:off x="432" y="624"/>
              <a:ext cx="3264" cy="1200"/>
            </a:xfrm>
            <a:prstGeom prst="roundRect">
              <a:avLst>
                <a:gd name="adj" fmla="val 50000"/>
              </a:avLst>
            </a:prstGeom>
            <a:solidFill>
              <a:schemeClr val="bg1"/>
            </a:solidFill>
            <a:ln w="9525">
              <a:noFill/>
              <a:round/>
              <a:headEnd/>
              <a:tailEnd/>
            </a:ln>
            <a:effectLst/>
          </p:spPr>
          <p:txBody>
            <a:bodyPr wrap="none" anchor="ctr"/>
            <a:lstStyle/>
            <a:p>
              <a:pPr algn="ctr">
                <a:defRPr/>
              </a:pPr>
              <a:endParaRPr kumimoji="1" lang="en-US" sz="2400">
                <a:latin typeface="Times New Roman" pitchFamily="18" charset="0"/>
              </a:endParaRPr>
            </a:p>
          </p:txBody>
        </p:sp>
      </p:grpSp>
      <p:grpSp>
        <p:nvGrpSpPr>
          <p:cNvPr id="7" name="Group 5"/>
          <p:cNvGrpSpPr>
            <a:grpSpLocks/>
          </p:cNvGrpSpPr>
          <p:nvPr/>
        </p:nvGrpSpPr>
        <p:grpSpPr bwMode="auto">
          <a:xfrm>
            <a:off x="3632200" y="4889500"/>
            <a:ext cx="4876800" cy="319088"/>
            <a:chOff x="2288" y="3080"/>
            <a:chExt cx="3072" cy="201"/>
          </a:xfrm>
        </p:grpSpPr>
        <p:sp>
          <p:nvSpPr>
            <p:cNvPr id="8" name="AutoShape 6"/>
            <p:cNvSpPr>
              <a:spLocks noChangeArrowheads="1"/>
            </p:cNvSpPr>
            <p:nvPr/>
          </p:nvSpPr>
          <p:spPr bwMode="auto">
            <a:xfrm flipH="1">
              <a:off x="2288" y="3080"/>
              <a:ext cx="2914" cy="200"/>
            </a:xfrm>
            <a:prstGeom prst="roundRect">
              <a:avLst>
                <a:gd name="adj" fmla="val 0"/>
              </a:avLst>
            </a:prstGeom>
            <a:solidFill>
              <a:schemeClr val="hlink"/>
            </a:solidFill>
            <a:ln w="9525">
              <a:noFill/>
              <a:round/>
              <a:headEnd/>
              <a:tailEnd/>
            </a:ln>
            <a:effectLst/>
          </p:spPr>
          <p:txBody>
            <a:bodyPr wrap="none" anchor="ctr"/>
            <a:lstStyle/>
            <a:p>
              <a:pPr>
                <a:defRPr/>
              </a:pPr>
              <a:endParaRPr lang="en-US"/>
            </a:p>
          </p:txBody>
        </p:sp>
        <p:sp>
          <p:nvSpPr>
            <p:cNvPr id="9" name="AutoShape 7"/>
            <p:cNvSpPr>
              <a:spLocks noChangeArrowheads="1"/>
            </p:cNvSpPr>
            <p:nvPr/>
          </p:nvSpPr>
          <p:spPr bwMode="auto">
            <a:xfrm>
              <a:off x="5196" y="3080"/>
              <a:ext cx="164" cy="201"/>
            </a:xfrm>
            <a:prstGeom prst="flowChartDelay">
              <a:avLst/>
            </a:prstGeom>
            <a:solidFill>
              <a:schemeClr val="hlink"/>
            </a:solidFill>
            <a:ln w="9525">
              <a:noFill/>
              <a:miter lim="800000"/>
              <a:headEnd/>
              <a:tailEnd/>
            </a:ln>
            <a:effectLst/>
          </p:spPr>
          <p:txBody>
            <a:bodyPr wrap="none" anchor="ctr"/>
            <a:lstStyle/>
            <a:p>
              <a:pPr>
                <a:defRPr/>
              </a:pPr>
              <a:endParaRPr lang="en-US"/>
            </a:p>
          </p:txBody>
        </p:sp>
      </p:grpSp>
      <p:sp>
        <p:nvSpPr>
          <p:cNvPr id="11272" name="Rectangle 8"/>
          <p:cNvSpPr>
            <a:spLocks noGrp="1" noChangeArrowheads="1"/>
          </p:cNvSpPr>
          <p:nvPr>
            <p:ph type="subTitle" idx="1"/>
          </p:nvPr>
        </p:nvSpPr>
        <p:spPr>
          <a:xfrm>
            <a:off x="4673600" y="2927350"/>
            <a:ext cx="4013200" cy="1822450"/>
          </a:xfrm>
        </p:spPr>
        <p:txBody>
          <a:bodyPr anchor="b"/>
          <a:lstStyle>
            <a:lvl1pPr marL="0" indent="0">
              <a:buFont typeface="Wingdings" pitchFamily="2" charset="2"/>
              <a:buNone/>
              <a:defRPr>
                <a:solidFill>
                  <a:schemeClr val="tx2"/>
                </a:solidFill>
              </a:defRPr>
            </a:lvl1pPr>
          </a:lstStyle>
          <a:p>
            <a:pPr lvl="0"/>
            <a:r>
              <a:rPr lang="en-US" noProof="0" smtClean="0"/>
              <a:t>Click to edit Master subtitle style</a:t>
            </a:r>
          </a:p>
        </p:txBody>
      </p:sp>
      <p:sp>
        <p:nvSpPr>
          <p:cNvPr id="11276" name="AutoShape 12"/>
          <p:cNvSpPr>
            <a:spLocks noGrp="1" noChangeArrowheads="1"/>
          </p:cNvSpPr>
          <p:nvPr>
            <p:ph type="ctrTitle" sz="quarter"/>
          </p:nvPr>
        </p:nvSpPr>
        <p:spPr>
          <a:xfrm>
            <a:off x="685800" y="990600"/>
            <a:ext cx="8229600" cy="1905000"/>
          </a:xfrm>
          <a:prstGeom prst="roundRect">
            <a:avLst>
              <a:gd name="adj" fmla="val 50000"/>
            </a:avLst>
          </a:prstGeom>
        </p:spPr>
        <p:txBody>
          <a:bodyPr anchor="ctr"/>
          <a:lstStyle>
            <a:lvl1pPr algn="ctr">
              <a:defRPr>
                <a:solidFill>
                  <a:schemeClr val="tx1"/>
                </a:solidFill>
              </a:defRPr>
            </a:lvl1pPr>
          </a:lstStyle>
          <a:p>
            <a:pPr lvl="0"/>
            <a:r>
              <a:rPr lang="en-US" noProof="0" smtClean="0"/>
              <a:t>Click to edit Master title style</a:t>
            </a:r>
          </a:p>
        </p:txBody>
      </p:sp>
      <p:sp>
        <p:nvSpPr>
          <p:cNvPr id="10" name="Rectangle 9"/>
          <p:cNvSpPr>
            <a:spLocks noGrp="1" noChangeArrowheads="1"/>
          </p:cNvSpPr>
          <p:nvPr>
            <p:ph type="dt" sz="quarter" idx="10"/>
          </p:nvPr>
        </p:nvSpPr>
        <p:spPr/>
        <p:txBody>
          <a:bodyPr/>
          <a:lstStyle>
            <a:lvl1pPr>
              <a:defRPr>
                <a:solidFill>
                  <a:schemeClr val="bg1"/>
                </a:solidFill>
              </a:defRPr>
            </a:lvl1pPr>
          </a:lstStyle>
          <a:p>
            <a:pPr>
              <a:defRPr/>
            </a:pPr>
            <a:endParaRPr lang="en-US"/>
          </a:p>
        </p:txBody>
      </p:sp>
      <p:sp>
        <p:nvSpPr>
          <p:cNvPr id="11" name="Rectangle 10"/>
          <p:cNvSpPr>
            <a:spLocks noGrp="1" noChangeArrowheads="1"/>
          </p:cNvSpPr>
          <p:nvPr>
            <p:ph type="ftr" sz="quarter" idx="11"/>
          </p:nvPr>
        </p:nvSpPr>
        <p:spPr/>
        <p:txBody>
          <a:bodyPr/>
          <a:lstStyle>
            <a:lvl1pPr algn="r">
              <a:defRPr/>
            </a:lvl1pPr>
          </a:lstStyle>
          <a:p>
            <a:pPr>
              <a:defRPr/>
            </a:pPr>
            <a:endParaRPr lang="en-US"/>
          </a:p>
        </p:txBody>
      </p:sp>
      <p:sp>
        <p:nvSpPr>
          <p:cNvPr id="12" name="Rectangle 11"/>
          <p:cNvSpPr>
            <a:spLocks noGrp="1" noChangeArrowheads="1"/>
          </p:cNvSpPr>
          <p:nvPr>
            <p:ph type="sldNum" sz="quarter" idx="12"/>
          </p:nvPr>
        </p:nvSpPr>
        <p:spPr>
          <a:xfrm>
            <a:off x="76200" y="6248400"/>
            <a:ext cx="587375" cy="488950"/>
          </a:xfrm>
        </p:spPr>
        <p:txBody>
          <a:bodyPr anchorCtr="0"/>
          <a:lstStyle>
            <a:lvl1pPr>
              <a:defRPr/>
            </a:lvl1pPr>
          </a:lstStyle>
          <a:p>
            <a:pPr>
              <a:defRPr/>
            </a:pPr>
            <a:fld id="{99D816D8-E202-4770-82C0-6054CF6C17A4}" type="slidenum">
              <a:rPr lang="en-US"/>
              <a:pPr>
                <a:defRPr/>
              </a:pPr>
              <a:t>‹#›</a:t>
            </a:fld>
            <a:endParaRPr lang="en-US"/>
          </a:p>
        </p:txBody>
      </p:sp>
    </p:spTree>
    <p:extLst>
      <p:ext uri="{BB962C8B-B14F-4D97-AF65-F5344CB8AC3E}">
        <p14:creationId xmlns:p14="http://schemas.microsoft.com/office/powerpoint/2010/main" val="34466937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1"/>
          <p:cNvSpPr>
            <a:spLocks noGrp="1" noChangeArrowheads="1"/>
          </p:cNvSpPr>
          <p:nvPr>
            <p:ph type="dt" sz="half" idx="10"/>
          </p:nvPr>
        </p:nvSpPr>
        <p:spPr>
          <a:ln/>
        </p:spPr>
        <p:txBody>
          <a:bodyPr/>
          <a:lstStyle>
            <a:lvl1pPr>
              <a:defRPr/>
            </a:lvl1pPr>
          </a:lstStyle>
          <a:p>
            <a:pPr>
              <a:defRPr/>
            </a:pPr>
            <a:endParaRPr lang="en-US"/>
          </a:p>
        </p:txBody>
      </p:sp>
      <p:sp>
        <p:nvSpPr>
          <p:cNvPr id="5" name="Rectangle 12"/>
          <p:cNvSpPr>
            <a:spLocks noGrp="1" noChangeArrowheads="1"/>
          </p:cNvSpPr>
          <p:nvPr>
            <p:ph type="ftr" sz="quarter" idx="11"/>
          </p:nvPr>
        </p:nvSpPr>
        <p:spPr>
          <a:ln/>
        </p:spPr>
        <p:txBody>
          <a:bodyPr/>
          <a:lstStyle>
            <a:lvl1pPr>
              <a:defRPr/>
            </a:lvl1pPr>
          </a:lstStyle>
          <a:p>
            <a:pPr>
              <a:defRPr/>
            </a:pPr>
            <a:endParaRPr lang="en-US"/>
          </a:p>
        </p:txBody>
      </p:sp>
      <p:sp>
        <p:nvSpPr>
          <p:cNvPr id="6" name="Rectangle 13"/>
          <p:cNvSpPr>
            <a:spLocks noGrp="1" noChangeArrowheads="1"/>
          </p:cNvSpPr>
          <p:nvPr>
            <p:ph type="sldNum" sz="quarter" idx="12"/>
          </p:nvPr>
        </p:nvSpPr>
        <p:spPr>
          <a:ln/>
        </p:spPr>
        <p:txBody>
          <a:bodyPr/>
          <a:lstStyle>
            <a:lvl1pPr>
              <a:defRPr/>
            </a:lvl1pPr>
          </a:lstStyle>
          <a:p>
            <a:pPr>
              <a:defRPr/>
            </a:pPr>
            <a:fld id="{AE262FDC-8656-4594-AA0E-284105E99510}" type="slidenum">
              <a:rPr lang="en-US"/>
              <a:pPr>
                <a:defRPr/>
              </a:pPr>
              <a:t>‹#›</a:t>
            </a:fld>
            <a:endParaRPr lang="en-US"/>
          </a:p>
        </p:txBody>
      </p:sp>
    </p:spTree>
    <p:extLst>
      <p:ext uri="{BB962C8B-B14F-4D97-AF65-F5344CB8AC3E}">
        <p14:creationId xmlns:p14="http://schemas.microsoft.com/office/powerpoint/2010/main" val="23438591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05600" y="762000"/>
            <a:ext cx="1981200" cy="532447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762000" y="762000"/>
            <a:ext cx="5791200" cy="53244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1"/>
          <p:cNvSpPr>
            <a:spLocks noGrp="1" noChangeArrowheads="1"/>
          </p:cNvSpPr>
          <p:nvPr>
            <p:ph type="dt" sz="half" idx="10"/>
          </p:nvPr>
        </p:nvSpPr>
        <p:spPr>
          <a:ln/>
        </p:spPr>
        <p:txBody>
          <a:bodyPr/>
          <a:lstStyle>
            <a:lvl1pPr>
              <a:defRPr/>
            </a:lvl1pPr>
          </a:lstStyle>
          <a:p>
            <a:pPr>
              <a:defRPr/>
            </a:pPr>
            <a:endParaRPr lang="en-US"/>
          </a:p>
        </p:txBody>
      </p:sp>
      <p:sp>
        <p:nvSpPr>
          <p:cNvPr id="5" name="Rectangle 12"/>
          <p:cNvSpPr>
            <a:spLocks noGrp="1" noChangeArrowheads="1"/>
          </p:cNvSpPr>
          <p:nvPr>
            <p:ph type="ftr" sz="quarter" idx="11"/>
          </p:nvPr>
        </p:nvSpPr>
        <p:spPr>
          <a:ln/>
        </p:spPr>
        <p:txBody>
          <a:bodyPr/>
          <a:lstStyle>
            <a:lvl1pPr>
              <a:defRPr/>
            </a:lvl1pPr>
          </a:lstStyle>
          <a:p>
            <a:pPr>
              <a:defRPr/>
            </a:pPr>
            <a:endParaRPr lang="en-US"/>
          </a:p>
        </p:txBody>
      </p:sp>
      <p:sp>
        <p:nvSpPr>
          <p:cNvPr id="6" name="Rectangle 13"/>
          <p:cNvSpPr>
            <a:spLocks noGrp="1" noChangeArrowheads="1"/>
          </p:cNvSpPr>
          <p:nvPr>
            <p:ph type="sldNum" sz="quarter" idx="12"/>
          </p:nvPr>
        </p:nvSpPr>
        <p:spPr>
          <a:ln/>
        </p:spPr>
        <p:txBody>
          <a:bodyPr/>
          <a:lstStyle>
            <a:lvl1pPr>
              <a:defRPr/>
            </a:lvl1pPr>
          </a:lstStyle>
          <a:p>
            <a:pPr>
              <a:defRPr/>
            </a:pPr>
            <a:fld id="{2AB6B2FB-1A0A-46A3-AF5C-F26335958587}" type="slidenum">
              <a:rPr lang="en-US"/>
              <a:pPr>
                <a:defRPr/>
              </a:pPr>
              <a:t>‹#›</a:t>
            </a:fld>
            <a:endParaRPr lang="en-US"/>
          </a:p>
        </p:txBody>
      </p:sp>
    </p:spTree>
    <p:extLst>
      <p:ext uri="{BB962C8B-B14F-4D97-AF65-F5344CB8AC3E}">
        <p14:creationId xmlns:p14="http://schemas.microsoft.com/office/powerpoint/2010/main" val="23577223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dgm" preserve="1">
  <p:cSld name="Title and Diagram or Organization Chart">
    <p:spTree>
      <p:nvGrpSpPr>
        <p:cNvPr id="1" name=""/>
        <p:cNvGrpSpPr/>
        <p:nvPr/>
      </p:nvGrpSpPr>
      <p:grpSpPr>
        <a:xfrm>
          <a:off x="0" y="0"/>
          <a:ext cx="0" cy="0"/>
          <a:chOff x="0" y="0"/>
          <a:chExt cx="0" cy="0"/>
        </a:xfrm>
      </p:grpSpPr>
      <p:sp>
        <p:nvSpPr>
          <p:cNvPr id="2" name="Title 1"/>
          <p:cNvSpPr>
            <a:spLocks noGrp="1"/>
          </p:cNvSpPr>
          <p:nvPr>
            <p:ph type="title"/>
          </p:nvPr>
        </p:nvSpPr>
        <p:spPr>
          <a:xfrm>
            <a:off x="762000" y="762000"/>
            <a:ext cx="7924800" cy="1143000"/>
          </a:xfrm>
        </p:spPr>
        <p:txBody>
          <a:bodyPr/>
          <a:lstStyle/>
          <a:p>
            <a:r>
              <a:rPr lang="en-US" smtClean="0"/>
              <a:t>Click to edit Master title style</a:t>
            </a:r>
            <a:endParaRPr lang="en-US"/>
          </a:p>
        </p:txBody>
      </p:sp>
      <p:sp>
        <p:nvSpPr>
          <p:cNvPr id="3" name="SmartArt Placeholder 2"/>
          <p:cNvSpPr>
            <a:spLocks noGrp="1"/>
          </p:cNvSpPr>
          <p:nvPr>
            <p:ph type="dgm" idx="1"/>
          </p:nvPr>
        </p:nvSpPr>
        <p:spPr>
          <a:xfrm>
            <a:off x="838200" y="2362200"/>
            <a:ext cx="7693025" cy="3724275"/>
          </a:xfrm>
        </p:spPr>
        <p:txBody>
          <a:bodyPr/>
          <a:lstStyle/>
          <a:p>
            <a:pPr lvl="0"/>
            <a:endParaRPr lang="en-US" noProof="0" smtClean="0"/>
          </a:p>
        </p:txBody>
      </p:sp>
      <p:sp>
        <p:nvSpPr>
          <p:cNvPr id="4" name="Rectangle 11"/>
          <p:cNvSpPr>
            <a:spLocks noGrp="1" noChangeArrowheads="1"/>
          </p:cNvSpPr>
          <p:nvPr>
            <p:ph type="dt" sz="half" idx="10"/>
          </p:nvPr>
        </p:nvSpPr>
        <p:spPr>
          <a:ln/>
        </p:spPr>
        <p:txBody>
          <a:bodyPr/>
          <a:lstStyle>
            <a:lvl1pPr>
              <a:defRPr/>
            </a:lvl1pPr>
          </a:lstStyle>
          <a:p>
            <a:pPr>
              <a:defRPr/>
            </a:pPr>
            <a:endParaRPr lang="en-US"/>
          </a:p>
        </p:txBody>
      </p:sp>
      <p:sp>
        <p:nvSpPr>
          <p:cNvPr id="5" name="Rectangle 12"/>
          <p:cNvSpPr>
            <a:spLocks noGrp="1" noChangeArrowheads="1"/>
          </p:cNvSpPr>
          <p:nvPr>
            <p:ph type="ftr" sz="quarter" idx="11"/>
          </p:nvPr>
        </p:nvSpPr>
        <p:spPr>
          <a:ln/>
        </p:spPr>
        <p:txBody>
          <a:bodyPr/>
          <a:lstStyle>
            <a:lvl1pPr>
              <a:defRPr/>
            </a:lvl1pPr>
          </a:lstStyle>
          <a:p>
            <a:pPr>
              <a:defRPr/>
            </a:pPr>
            <a:endParaRPr lang="en-US"/>
          </a:p>
        </p:txBody>
      </p:sp>
      <p:sp>
        <p:nvSpPr>
          <p:cNvPr id="6" name="Rectangle 13"/>
          <p:cNvSpPr>
            <a:spLocks noGrp="1" noChangeArrowheads="1"/>
          </p:cNvSpPr>
          <p:nvPr>
            <p:ph type="sldNum" sz="quarter" idx="12"/>
          </p:nvPr>
        </p:nvSpPr>
        <p:spPr>
          <a:ln/>
        </p:spPr>
        <p:txBody>
          <a:bodyPr/>
          <a:lstStyle>
            <a:lvl1pPr>
              <a:defRPr/>
            </a:lvl1pPr>
          </a:lstStyle>
          <a:p>
            <a:pPr>
              <a:defRPr/>
            </a:pPr>
            <a:fld id="{B7788E40-956A-43EA-8ED0-AB7FE91FB5D2}" type="slidenum">
              <a:rPr lang="en-US"/>
              <a:pPr>
                <a:defRPr/>
              </a:pPr>
              <a:t>‹#›</a:t>
            </a:fld>
            <a:endParaRPr lang="en-US"/>
          </a:p>
        </p:txBody>
      </p:sp>
    </p:spTree>
    <p:extLst>
      <p:ext uri="{BB962C8B-B14F-4D97-AF65-F5344CB8AC3E}">
        <p14:creationId xmlns:p14="http://schemas.microsoft.com/office/powerpoint/2010/main" val="123277175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762000" y="762000"/>
            <a:ext cx="7924800" cy="11430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838200" y="2362200"/>
            <a:ext cx="7693025" cy="3724275"/>
          </a:xfrm>
        </p:spPr>
        <p:txBody>
          <a:bodyPr/>
          <a:lstStyle/>
          <a:p>
            <a:pPr lvl="0"/>
            <a:endParaRPr lang="en-US" noProof="0" smtClean="0"/>
          </a:p>
        </p:txBody>
      </p:sp>
      <p:sp>
        <p:nvSpPr>
          <p:cNvPr id="4" name="Rectangle 11"/>
          <p:cNvSpPr>
            <a:spLocks noGrp="1" noChangeArrowheads="1"/>
          </p:cNvSpPr>
          <p:nvPr>
            <p:ph type="dt" sz="half" idx="10"/>
          </p:nvPr>
        </p:nvSpPr>
        <p:spPr>
          <a:ln/>
        </p:spPr>
        <p:txBody>
          <a:bodyPr/>
          <a:lstStyle>
            <a:lvl1pPr>
              <a:defRPr/>
            </a:lvl1pPr>
          </a:lstStyle>
          <a:p>
            <a:pPr>
              <a:defRPr/>
            </a:pPr>
            <a:endParaRPr lang="en-US"/>
          </a:p>
        </p:txBody>
      </p:sp>
      <p:sp>
        <p:nvSpPr>
          <p:cNvPr id="5" name="Rectangle 12"/>
          <p:cNvSpPr>
            <a:spLocks noGrp="1" noChangeArrowheads="1"/>
          </p:cNvSpPr>
          <p:nvPr>
            <p:ph type="ftr" sz="quarter" idx="11"/>
          </p:nvPr>
        </p:nvSpPr>
        <p:spPr>
          <a:ln/>
        </p:spPr>
        <p:txBody>
          <a:bodyPr/>
          <a:lstStyle>
            <a:lvl1pPr>
              <a:defRPr/>
            </a:lvl1pPr>
          </a:lstStyle>
          <a:p>
            <a:pPr>
              <a:defRPr/>
            </a:pPr>
            <a:endParaRPr lang="en-US"/>
          </a:p>
        </p:txBody>
      </p:sp>
      <p:sp>
        <p:nvSpPr>
          <p:cNvPr id="6" name="Rectangle 13"/>
          <p:cNvSpPr>
            <a:spLocks noGrp="1" noChangeArrowheads="1"/>
          </p:cNvSpPr>
          <p:nvPr>
            <p:ph type="sldNum" sz="quarter" idx="12"/>
          </p:nvPr>
        </p:nvSpPr>
        <p:spPr>
          <a:ln/>
        </p:spPr>
        <p:txBody>
          <a:bodyPr/>
          <a:lstStyle>
            <a:lvl1pPr>
              <a:defRPr/>
            </a:lvl1pPr>
          </a:lstStyle>
          <a:p>
            <a:pPr>
              <a:defRPr/>
            </a:pPr>
            <a:fld id="{CA4EF3C6-B65D-4585-A2B3-6798B83CAA34}" type="slidenum">
              <a:rPr lang="en-US"/>
              <a:pPr>
                <a:defRPr/>
              </a:pPr>
              <a:t>‹#›</a:t>
            </a:fld>
            <a:endParaRPr lang="en-US"/>
          </a:p>
        </p:txBody>
      </p:sp>
    </p:spTree>
    <p:extLst>
      <p:ext uri="{BB962C8B-B14F-4D97-AF65-F5344CB8AC3E}">
        <p14:creationId xmlns:p14="http://schemas.microsoft.com/office/powerpoint/2010/main" val="81910750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xAndClipArt" preserve="1">
  <p:cSld name="Title, Text and Clip Art">
    <p:spTree>
      <p:nvGrpSpPr>
        <p:cNvPr id="1" name=""/>
        <p:cNvGrpSpPr/>
        <p:nvPr/>
      </p:nvGrpSpPr>
      <p:grpSpPr>
        <a:xfrm>
          <a:off x="0" y="0"/>
          <a:ext cx="0" cy="0"/>
          <a:chOff x="0" y="0"/>
          <a:chExt cx="0" cy="0"/>
        </a:xfrm>
      </p:grpSpPr>
      <p:sp>
        <p:nvSpPr>
          <p:cNvPr id="2" name="Title 1"/>
          <p:cNvSpPr>
            <a:spLocks noGrp="1"/>
          </p:cNvSpPr>
          <p:nvPr>
            <p:ph type="title"/>
          </p:nvPr>
        </p:nvSpPr>
        <p:spPr>
          <a:xfrm>
            <a:off x="762000" y="762000"/>
            <a:ext cx="79248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838200" y="2362200"/>
            <a:ext cx="3770313" cy="37242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lipArt Placeholder 3"/>
          <p:cNvSpPr>
            <a:spLocks noGrp="1"/>
          </p:cNvSpPr>
          <p:nvPr>
            <p:ph type="clipArt" sz="half" idx="2"/>
          </p:nvPr>
        </p:nvSpPr>
        <p:spPr>
          <a:xfrm>
            <a:off x="4760913" y="2362200"/>
            <a:ext cx="3770312" cy="3724275"/>
          </a:xfrm>
        </p:spPr>
        <p:txBody>
          <a:bodyPr/>
          <a:lstStyle/>
          <a:p>
            <a:pPr lvl="0"/>
            <a:endParaRPr lang="en-US" noProof="0" smtClean="0"/>
          </a:p>
        </p:txBody>
      </p:sp>
      <p:sp>
        <p:nvSpPr>
          <p:cNvPr id="5" name="Rectangle 11"/>
          <p:cNvSpPr>
            <a:spLocks noGrp="1" noChangeArrowheads="1"/>
          </p:cNvSpPr>
          <p:nvPr>
            <p:ph type="dt" sz="half" idx="10"/>
          </p:nvPr>
        </p:nvSpPr>
        <p:spPr>
          <a:ln/>
        </p:spPr>
        <p:txBody>
          <a:bodyPr/>
          <a:lstStyle>
            <a:lvl1pPr>
              <a:defRPr/>
            </a:lvl1pPr>
          </a:lstStyle>
          <a:p>
            <a:pPr>
              <a:defRPr/>
            </a:pPr>
            <a:endParaRPr lang="en-US"/>
          </a:p>
        </p:txBody>
      </p:sp>
      <p:sp>
        <p:nvSpPr>
          <p:cNvPr id="6" name="Rectangle 12"/>
          <p:cNvSpPr>
            <a:spLocks noGrp="1" noChangeArrowheads="1"/>
          </p:cNvSpPr>
          <p:nvPr>
            <p:ph type="ftr" sz="quarter" idx="11"/>
          </p:nvPr>
        </p:nvSpPr>
        <p:spPr>
          <a:ln/>
        </p:spPr>
        <p:txBody>
          <a:bodyPr/>
          <a:lstStyle>
            <a:lvl1pPr>
              <a:defRPr/>
            </a:lvl1pPr>
          </a:lstStyle>
          <a:p>
            <a:pPr>
              <a:defRPr/>
            </a:pPr>
            <a:endParaRPr lang="en-US"/>
          </a:p>
        </p:txBody>
      </p:sp>
      <p:sp>
        <p:nvSpPr>
          <p:cNvPr id="7" name="Rectangle 13"/>
          <p:cNvSpPr>
            <a:spLocks noGrp="1" noChangeArrowheads="1"/>
          </p:cNvSpPr>
          <p:nvPr>
            <p:ph type="sldNum" sz="quarter" idx="12"/>
          </p:nvPr>
        </p:nvSpPr>
        <p:spPr>
          <a:ln/>
        </p:spPr>
        <p:txBody>
          <a:bodyPr/>
          <a:lstStyle>
            <a:lvl1pPr>
              <a:defRPr/>
            </a:lvl1pPr>
          </a:lstStyle>
          <a:p>
            <a:pPr>
              <a:defRPr/>
            </a:pPr>
            <a:fld id="{9DBB8DA9-9F6D-4F80-BB4F-64165A9A43C0}" type="slidenum">
              <a:rPr lang="en-US"/>
              <a:pPr>
                <a:defRPr/>
              </a:pPr>
              <a:t>‹#›</a:t>
            </a:fld>
            <a:endParaRPr lang="en-US"/>
          </a:p>
        </p:txBody>
      </p:sp>
    </p:spTree>
    <p:extLst>
      <p:ext uri="{BB962C8B-B14F-4D97-AF65-F5344CB8AC3E}">
        <p14:creationId xmlns:p14="http://schemas.microsoft.com/office/powerpoint/2010/main" val="204880397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762000" y="762000"/>
            <a:ext cx="79248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838200" y="2362200"/>
            <a:ext cx="3770313" cy="37242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760913" y="2362200"/>
            <a:ext cx="3770312" cy="37242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11"/>
          <p:cNvSpPr>
            <a:spLocks noGrp="1" noChangeArrowheads="1"/>
          </p:cNvSpPr>
          <p:nvPr>
            <p:ph type="dt" sz="half" idx="10"/>
          </p:nvPr>
        </p:nvSpPr>
        <p:spPr>
          <a:ln/>
        </p:spPr>
        <p:txBody>
          <a:bodyPr/>
          <a:lstStyle>
            <a:lvl1pPr>
              <a:defRPr/>
            </a:lvl1pPr>
          </a:lstStyle>
          <a:p>
            <a:pPr>
              <a:defRPr/>
            </a:pPr>
            <a:endParaRPr lang="en-US"/>
          </a:p>
        </p:txBody>
      </p:sp>
      <p:sp>
        <p:nvSpPr>
          <p:cNvPr id="6" name="Rectangle 12"/>
          <p:cNvSpPr>
            <a:spLocks noGrp="1" noChangeArrowheads="1"/>
          </p:cNvSpPr>
          <p:nvPr>
            <p:ph type="ftr" sz="quarter" idx="11"/>
          </p:nvPr>
        </p:nvSpPr>
        <p:spPr>
          <a:ln/>
        </p:spPr>
        <p:txBody>
          <a:bodyPr/>
          <a:lstStyle>
            <a:lvl1pPr>
              <a:defRPr/>
            </a:lvl1pPr>
          </a:lstStyle>
          <a:p>
            <a:pPr>
              <a:defRPr/>
            </a:pPr>
            <a:endParaRPr lang="en-US"/>
          </a:p>
        </p:txBody>
      </p:sp>
      <p:sp>
        <p:nvSpPr>
          <p:cNvPr id="7" name="Rectangle 13"/>
          <p:cNvSpPr>
            <a:spLocks noGrp="1" noChangeArrowheads="1"/>
          </p:cNvSpPr>
          <p:nvPr>
            <p:ph type="sldNum" sz="quarter" idx="12"/>
          </p:nvPr>
        </p:nvSpPr>
        <p:spPr>
          <a:ln/>
        </p:spPr>
        <p:txBody>
          <a:bodyPr/>
          <a:lstStyle>
            <a:lvl1pPr>
              <a:defRPr/>
            </a:lvl1pPr>
          </a:lstStyle>
          <a:p>
            <a:pPr>
              <a:defRPr/>
            </a:pPr>
            <a:fld id="{79B3F3FD-EB0A-454A-B0E4-C481DE772E84}" type="slidenum">
              <a:rPr lang="en-US"/>
              <a:pPr>
                <a:defRPr/>
              </a:pPr>
              <a:t>‹#›</a:t>
            </a:fld>
            <a:endParaRPr lang="en-US"/>
          </a:p>
        </p:txBody>
      </p:sp>
    </p:spTree>
    <p:extLst>
      <p:ext uri="{BB962C8B-B14F-4D97-AF65-F5344CB8AC3E}">
        <p14:creationId xmlns:p14="http://schemas.microsoft.com/office/powerpoint/2010/main" val="55042736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5867400" cy="6858000"/>
            <a:chOff x="0" y="0"/>
            <a:chExt cx="3696" cy="4320"/>
          </a:xfrm>
        </p:grpSpPr>
        <p:sp>
          <p:nvSpPr>
            <p:cNvPr id="5" name="Rectangle 3"/>
            <p:cNvSpPr>
              <a:spLocks noChangeArrowheads="1"/>
            </p:cNvSpPr>
            <p:nvPr/>
          </p:nvSpPr>
          <p:spPr bwMode="auto">
            <a:xfrm>
              <a:off x="0" y="0"/>
              <a:ext cx="2880" cy="4320"/>
            </a:xfrm>
            <a:prstGeom prst="rect">
              <a:avLst/>
            </a:prstGeom>
            <a:solidFill>
              <a:schemeClr val="accent2"/>
            </a:solidFill>
            <a:ln w="9525">
              <a:noFill/>
              <a:miter lim="800000"/>
              <a:headEnd/>
              <a:tailEnd/>
            </a:ln>
            <a:effectLst/>
          </p:spPr>
          <p:txBody>
            <a:bodyPr wrap="none" anchor="ctr"/>
            <a:lstStyle/>
            <a:p>
              <a:pPr algn="ctr">
                <a:defRPr/>
              </a:pPr>
              <a:endParaRPr kumimoji="1" lang="en-US" sz="2400">
                <a:solidFill>
                  <a:srgbClr val="003366"/>
                </a:solidFill>
                <a:latin typeface="Arial Black" pitchFamily="34" charset="0"/>
              </a:endParaRPr>
            </a:p>
          </p:txBody>
        </p:sp>
        <p:sp>
          <p:nvSpPr>
            <p:cNvPr id="6" name="AutoShape 4"/>
            <p:cNvSpPr>
              <a:spLocks noChangeArrowheads="1"/>
            </p:cNvSpPr>
            <p:nvPr/>
          </p:nvSpPr>
          <p:spPr bwMode="white">
            <a:xfrm>
              <a:off x="432" y="624"/>
              <a:ext cx="3264" cy="1200"/>
            </a:xfrm>
            <a:prstGeom prst="roundRect">
              <a:avLst>
                <a:gd name="adj" fmla="val 50000"/>
              </a:avLst>
            </a:prstGeom>
            <a:solidFill>
              <a:schemeClr val="bg1"/>
            </a:solidFill>
            <a:ln w="9525">
              <a:noFill/>
              <a:round/>
              <a:headEnd/>
              <a:tailEnd/>
            </a:ln>
            <a:effectLst/>
          </p:spPr>
          <p:txBody>
            <a:bodyPr wrap="none" anchor="ctr"/>
            <a:lstStyle/>
            <a:p>
              <a:pPr algn="ctr">
                <a:defRPr/>
              </a:pPr>
              <a:endParaRPr kumimoji="1" lang="en-US" sz="2400">
                <a:solidFill>
                  <a:srgbClr val="003366"/>
                </a:solidFill>
                <a:latin typeface="Arial Black" pitchFamily="34" charset="0"/>
              </a:endParaRPr>
            </a:p>
          </p:txBody>
        </p:sp>
      </p:grpSp>
      <p:grpSp>
        <p:nvGrpSpPr>
          <p:cNvPr id="7" name="Group 5"/>
          <p:cNvGrpSpPr>
            <a:grpSpLocks/>
          </p:cNvGrpSpPr>
          <p:nvPr/>
        </p:nvGrpSpPr>
        <p:grpSpPr bwMode="auto">
          <a:xfrm>
            <a:off x="3632200" y="4889500"/>
            <a:ext cx="4876800" cy="319088"/>
            <a:chOff x="2288" y="3080"/>
            <a:chExt cx="3072" cy="201"/>
          </a:xfrm>
        </p:grpSpPr>
        <p:sp>
          <p:nvSpPr>
            <p:cNvPr id="8" name="AutoShape 6"/>
            <p:cNvSpPr>
              <a:spLocks noChangeArrowheads="1"/>
            </p:cNvSpPr>
            <p:nvPr/>
          </p:nvSpPr>
          <p:spPr bwMode="auto">
            <a:xfrm flipH="1">
              <a:off x="2288" y="3080"/>
              <a:ext cx="2914" cy="200"/>
            </a:xfrm>
            <a:prstGeom prst="roundRect">
              <a:avLst>
                <a:gd name="adj" fmla="val 0"/>
              </a:avLst>
            </a:prstGeom>
            <a:solidFill>
              <a:schemeClr val="hlink"/>
            </a:solidFill>
            <a:ln w="9525">
              <a:noFill/>
              <a:round/>
              <a:headEnd/>
              <a:tailEnd/>
            </a:ln>
            <a:effectLst/>
          </p:spPr>
          <p:txBody>
            <a:bodyPr wrap="none" anchor="ctr"/>
            <a:lstStyle/>
            <a:p>
              <a:pPr>
                <a:defRPr/>
              </a:pPr>
              <a:endParaRPr lang="en-US">
                <a:solidFill>
                  <a:srgbClr val="003366"/>
                </a:solidFill>
                <a:latin typeface="Verdana" pitchFamily="34" charset="0"/>
              </a:endParaRPr>
            </a:p>
          </p:txBody>
        </p:sp>
        <p:sp>
          <p:nvSpPr>
            <p:cNvPr id="9" name="AutoShape 7"/>
            <p:cNvSpPr>
              <a:spLocks noChangeArrowheads="1"/>
            </p:cNvSpPr>
            <p:nvPr/>
          </p:nvSpPr>
          <p:spPr bwMode="auto">
            <a:xfrm>
              <a:off x="5196" y="3080"/>
              <a:ext cx="164" cy="201"/>
            </a:xfrm>
            <a:prstGeom prst="flowChartDelay">
              <a:avLst/>
            </a:prstGeom>
            <a:solidFill>
              <a:schemeClr val="hlink"/>
            </a:solidFill>
            <a:ln w="9525">
              <a:noFill/>
              <a:miter lim="800000"/>
              <a:headEnd/>
              <a:tailEnd/>
            </a:ln>
            <a:effectLst/>
          </p:spPr>
          <p:txBody>
            <a:bodyPr wrap="none" anchor="ctr"/>
            <a:lstStyle/>
            <a:p>
              <a:pPr>
                <a:defRPr/>
              </a:pPr>
              <a:endParaRPr lang="en-US">
                <a:solidFill>
                  <a:srgbClr val="003366"/>
                </a:solidFill>
                <a:latin typeface="Verdana" pitchFamily="34" charset="0"/>
              </a:endParaRPr>
            </a:p>
          </p:txBody>
        </p:sp>
      </p:grpSp>
      <p:sp>
        <p:nvSpPr>
          <p:cNvPr id="70664" name="Rectangle 8"/>
          <p:cNvSpPr>
            <a:spLocks noGrp="1" noChangeArrowheads="1"/>
          </p:cNvSpPr>
          <p:nvPr>
            <p:ph type="subTitle" idx="1"/>
          </p:nvPr>
        </p:nvSpPr>
        <p:spPr>
          <a:xfrm>
            <a:off x="4673600" y="2927350"/>
            <a:ext cx="4013200" cy="1822450"/>
          </a:xfrm>
        </p:spPr>
        <p:txBody>
          <a:bodyPr anchor="b"/>
          <a:lstStyle>
            <a:lvl1pPr marL="0" indent="0">
              <a:buFont typeface="Times New Roman" pitchFamily="18" charset="0"/>
              <a:buNone/>
              <a:defRPr>
                <a:solidFill>
                  <a:schemeClr val="tx2"/>
                </a:solidFill>
              </a:defRPr>
            </a:lvl1pPr>
          </a:lstStyle>
          <a:p>
            <a:pPr lvl="0"/>
            <a:r>
              <a:rPr lang="en-US" noProof="0" smtClean="0"/>
              <a:t>Click to edit Master subtitle style</a:t>
            </a:r>
          </a:p>
        </p:txBody>
      </p:sp>
      <p:sp>
        <p:nvSpPr>
          <p:cNvPr id="70668" name="AutoShape 12"/>
          <p:cNvSpPr>
            <a:spLocks noGrp="1" noChangeArrowheads="1"/>
          </p:cNvSpPr>
          <p:nvPr>
            <p:ph type="ctrTitle" sz="quarter"/>
          </p:nvPr>
        </p:nvSpPr>
        <p:spPr>
          <a:xfrm>
            <a:off x="685800" y="990600"/>
            <a:ext cx="8229600" cy="1905000"/>
          </a:xfrm>
          <a:prstGeom prst="roundRect">
            <a:avLst>
              <a:gd name="adj" fmla="val 50000"/>
            </a:avLst>
          </a:prstGeom>
        </p:spPr>
        <p:txBody>
          <a:bodyPr anchor="ctr"/>
          <a:lstStyle>
            <a:lvl1pPr algn="ctr">
              <a:defRPr>
                <a:solidFill>
                  <a:schemeClr val="tx1"/>
                </a:solidFill>
              </a:defRPr>
            </a:lvl1pPr>
          </a:lstStyle>
          <a:p>
            <a:pPr lvl="0"/>
            <a:r>
              <a:rPr lang="en-US" noProof="0" smtClean="0"/>
              <a:t>Click to edit Master title style</a:t>
            </a:r>
          </a:p>
        </p:txBody>
      </p:sp>
      <p:sp>
        <p:nvSpPr>
          <p:cNvPr id="10" name="Rectangle 9"/>
          <p:cNvSpPr>
            <a:spLocks noGrp="1" noChangeArrowheads="1"/>
          </p:cNvSpPr>
          <p:nvPr>
            <p:ph type="dt" sz="quarter" idx="10"/>
          </p:nvPr>
        </p:nvSpPr>
        <p:spPr/>
        <p:txBody>
          <a:bodyPr/>
          <a:lstStyle>
            <a:lvl1pPr>
              <a:defRPr>
                <a:solidFill>
                  <a:srgbClr val="FFFFFF"/>
                </a:solidFill>
              </a:defRPr>
            </a:lvl1pPr>
          </a:lstStyle>
          <a:p>
            <a:pPr>
              <a:defRPr/>
            </a:pPr>
            <a:r>
              <a:rPr lang="en-US"/>
              <a:t>6/14/2012</a:t>
            </a:r>
          </a:p>
        </p:txBody>
      </p:sp>
      <p:sp>
        <p:nvSpPr>
          <p:cNvPr id="11" name="Rectangle 10"/>
          <p:cNvSpPr>
            <a:spLocks noGrp="1" noChangeArrowheads="1"/>
          </p:cNvSpPr>
          <p:nvPr>
            <p:ph type="ftr" sz="quarter" idx="11"/>
          </p:nvPr>
        </p:nvSpPr>
        <p:spPr/>
        <p:txBody>
          <a:bodyPr/>
          <a:lstStyle>
            <a:lvl1pPr algn="r">
              <a:defRPr/>
            </a:lvl1pPr>
          </a:lstStyle>
          <a:p>
            <a:pPr>
              <a:defRPr/>
            </a:pPr>
            <a:r>
              <a:rPr lang="en-US"/>
              <a:t>FDA/CVM</a:t>
            </a:r>
          </a:p>
        </p:txBody>
      </p:sp>
      <p:sp>
        <p:nvSpPr>
          <p:cNvPr id="12" name="Rectangle 11"/>
          <p:cNvSpPr>
            <a:spLocks noGrp="1" noChangeArrowheads="1"/>
          </p:cNvSpPr>
          <p:nvPr>
            <p:ph type="sldNum" sz="quarter" idx="12"/>
          </p:nvPr>
        </p:nvSpPr>
        <p:spPr>
          <a:xfrm>
            <a:off x="76200" y="6248400"/>
            <a:ext cx="587375" cy="488950"/>
          </a:xfrm>
        </p:spPr>
        <p:txBody>
          <a:bodyPr anchorCtr="0"/>
          <a:lstStyle>
            <a:lvl1pPr>
              <a:defRPr/>
            </a:lvl1pPr>
          </a:lstStyle>
          <a:p>
            <a:pPr>
              <a:defRPr/>
            </a:pPr>
            <a:fld id="{06E15F64-0515-4EE4-AEAA-4BD706800468}" type="slidenum">
              <a:rPr lang="en-US"/>
              <a:pPr>
                <a:defRPr/>
              </a:pPr>
              <a:t>‹#›</a:t>
            </a:fld>
            <a:endParaRPr lang="en-US"/>
          </a:p>
        </p:txBody>
      </p:sp>
    </p:spTree>
    <p:extLst>
      <p:ext uri="{BB962C8B-B14F-4D97-AF65-F5344CB8AC3E}">
        <p14:creationId xmlns:p14="http://schemas.microsoft.com/office/powerpoint/2010/main" val="180077114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1"/>
          <p:cNvSpPr>
            <a:spLocks noGrp="1" noChangeArrowheads="1"/>
          </p:cNvSpPr>
          <p:nvPr>
            <p:ph type="dt" sz="half" idx="10"/>
          </p:nvPr>
        </p:nvSpPr>
        <p:spPr>
          <a:ln/>
        </p:spPr>
        <p:txBody>
          <a:bodyPr/>
          <a:lstStyle>
            <a:lvl1pPr>
              <a:defRPr/>
            </a:lvl1pPr>
          </a:lstStyle>
          <a:p>
            <a:pPr>
              <a:defRPr/>
            </a:pPr>
            <a:r>
              <a:rPr lang="en-US"/>
              <a:t>6/14/2012</a:t>
            </a:r>
          </a:p>
        </p:txBody>
      </p:sp>
      <p:sp>
        <p:nvSpPr>
          <p:cNvPr id="5" name="Rectangle 12"/>
          <p:cNvSpPr>
            <a:spLocks noGrp="1" noChangeArrowheads="1"/>
          </p:cNvSpPr>
          <p:nvPr>
            <p:ph type="ftr" sz="quarter" idx="11"/>
          </p:nvPr>
        </p:nvSpPr>
        <p:spPr>
          <a:ln/>
        </p:spPr>
        <p:txBody>
          <a:bodyPr/>
          <a:lstStyle>
            <a:lvl1pPr>
              <a:defRPr/>
            </a:lvl1pPr>
          </a:lstStyle>
          <a:p>
            <a:pPr>
              <a:defRPr/>
            </a:pPr>
            <a:r>
              <a:rPr lang="en-US"/>
              <a:t>FDA/CVM</a:t>
            </a:r>
          </a:p>
        </p:txBody>
      </p:sp>
      <p:sp>
        <p:nvSpPr>
          <p:cNvPr id="6" name="Rectangle 13"/>
          <p:cNvSpPr>
            <a:spLocks noGrp="1" noChangeArrowheads="1"/>
          </p:cNvSpPr>
          <p:nvPr>
            <p:ph type="sldNum" sz="quarter" idx="12"/>
          </p:nvPr>
        </p:nvSpPr>
        <p:spPr>
          <a:ln/>
        </p:spPr>
        <p:txBody>
          <a:bodyPr/>
          <a:lstStyle>
            <a:lvl1pPr>
              <a:defRPr/>
            </a:lvl1pPr>
          </a:lstStyle>
          <a:p>
            <a:pPr>
              <a:defRPr/>
            </a:pPr>
            <a:fld id="{7DC1418B-B926-4582-AE06-50A635E6FA55}" type="slidenum">
              <a:rPr lang="en-US"/>
              <a:pPr>
                <a:defRPr/>
              </a:pPr>
              <a:t>‹#›</a:t>
            </a:fld>
            <a:endParaRPr lang="en-US"/>
          </a:p>
        </p:txBody>
      </p:sp>
    </p:spTree>
    <p:extLst>
      <p:ext uri="{BB962C8B-B14F-4D97-AF65-F5344CB8AC3E}">
        <p14:creationId xmlns:p14="http://schemas.microsoft.com/office/powerpoint/2010/main" val="64984488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11"/>
          <p:cNvSpPr>
            <a:spLocks noGrp="1" noChangeArrowheads="1"/>
          </p:cNvSpPr>
          <p:nvPr>
            <p:ph type="dt" sz="half" idx="10"/>
          </p:nvPr>
        </p:nvSpPr>
        <p:spPr>
          <a:ln/>
        </p:spPr>
        <p:txBody>
          <a:bodyPr/>
          <a:lstStyle>
            <a:lvl1pPr>
              <a:defRPr/>
            </a:lvl1pPr>
          </a:lstStyle>
          <a:p>
            <a:pPr>
              <a:defRPr/>
            </a:pPr>
            <a:r>
              <a:rPr lang="en-US"/>
              <a:t>6/14/2012</a:t>
            </a:r>
          </a:p>
        </p:txBody>
      </p:sp>
      <p:sp>
        <p:nvSpPr>
          <p:cNvPr id="5" name="Rectangle 12"/>
          <p:cNvSpPr>
            <a:spLocks noGrp="1" noChangeArrowheads="1"/>
          </p:cNvSpPr>
          <p:nvPr>
            <p:ph type="ftr" sz="quarter" idx="11"/>
          </p:nvPr>
        </p:nvSpPr>
        <p:spPr>
          <a:ln/>
        </p:spPr>
        <p:txBody>
          <a:bodyPr/>
          <a:lstStyle>
            <a:lvl1pPr>
              <a:defRPr/>
            </a:lvl1pPr>
          </a:lstStyle>
          <a:p>
            <a:pPr>
              <a:defRPr/>
            </a:pPr>
            <a:r>
              <a:rPr lang="en-US"/>
              <a:t>FDA/CVM</a:t>
            </a:r>
          </a:p>
        </p:txBody>
      </p:sp>
      <p:sp>
        <p:nvSpPr>
          <p:cNvPr id="6" name="Rectangle 13"/>
          <p:cNvSpPr>
            <a:spLocks noGrp="1" noChangeArrowheads="1"/>
          </p:cNvSpPr>
          <p:nvPr>
            <p:ph type="sldNum" sz="quarter" idx="12"/>
          </p:nvPr>
        </p:nvSpPr>
        <p:spPr>
          <a:ln/>
        </p:spPr>
        <p:txBody>
          <a:bodyPr/>
          <a:lstStyle>
            <a:lvl1pPr>
              <a:defRPr/>
            </a:lvl1pPr>
          </a:lstStyle>
          <a:p>
            <a:pPr>
              <a:defRPr/>
            </a:pPr>
            <a:fld id="{814368CA-8D95-469B-A30A-7B57402C451C}" type="slidenum">
              <a:rPr lang="en-US"/>
              <a:pPr>
                <a:defRPr/>
              </a:pPr>
              <a:t>‹#›</a:t>
            </a:fld>
            <a:endParaRPr lang="en-US"/>
          </a:p>
        </p:txBody>
      </p:sp>
    </p:spTree>
    <p:extLst>
      <p:ext uri="{BB962C8B-B14F-4D97-AF65-F5344CB8AC3E}">
        <p14:creationId xmlns:p14="http://schemas.microsoft.com/office/powerpoint/2010/main" val="369671024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2362200"/>
            <a:ext cx="3770313" cy="37242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760913" y="2362200"/>
            <a:ext cx="3770312" cy="37242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11"/>
          <p:cNvSpPr>
            <a:spLocks noGrp="1" noChangeArrowheads="1"/>
          </p:cNvSpPr>
          <p:nvPr>
            <p:ph type="dt" sz="half" idx="10"/>
          </p:nvPr>
        </p:nvSpPr>
        <p:spPr>
          <a:ln/>
        </p:spPr>
        <p:txBody>
          <a:bodyPr/>
          <a:lstStyle>
            <a:lvl1pPr>
              <a:defRPr/>
            </a:lvl1pPr>
          </a:lstStyle>
          <a:p>
            <a:pPr>
              <a:defRPr/>
            </a:pPr>
            <a:r>
              <a:rPr lang="en-US"/>
              <a:t>6/14/2012</a:t>
            </a:r>
          </a:p>
        </p:txBody>
      </p:sp>
      <p:sp>
        <p:nvSpPr>
          <p:cNvPr id="6" name="Rectangle 12"/>
          <p:cNvSpPr>
            <a:spLocks noGrp="1" noChangeArrowheads="1"/>
          </p:cNvSpPr>
          <p:nvPr>
            <p:ph type="ftr" sz="quarter" idx="11"/>
          </p:nvPr>
        </p:nvSpPr>
        <p:spPr>
          <a:ln/>
        </p:spPr>
        <p:txBody>
          <a:bodyPr/>
          <a:lstStyle>
            <a:lvl1pPr>
              <a:defRPr/>
            </a:lvl1pPr>
          </a:lstStyle>
          <a:p>
            <a:pPr>
              <a:defRPr/>
            </a:pPr>
            <a:r>
              <a:rPr lang="en-US"/>
              <a:t>FDA/CVM</a:t>
            </a:r>
          </a:p>
        </p:txBody>
      </p:sp>
      <p:sp>
        <p:nvSpPr>
          <p:cNvPr id="7" name="Rectangle 13"/>
          <p:cNvSpPr>
            <a:spLocks noGrp="1" noChangeArrowheads="1"/>
          </p:cNvSpPr>
          <p:nvPr>
            <p:ph type="sldNum" sz="quarter" idx="12"/>
          </p:nvPr>
        </p:nvSpPr>
        <p:spPr>
          <a:ln/>
        </p:spPr>
        <p:txBody>
          <a:bodyPr/>
          <a:lstStyle>
            <a:lvl1pPr>
              <a:defRPr/>
            </a:lvl1pPr>
          </a:lstStyle>
          <a:p>
            <a:pPr>
              <a:defRPr/>
            </a:pPr>
            <a:fld id="{57E1E932-999C-4240-89E7-A10E1B2743E5}" type="slidenum">
              <a:rPr lang="en-US"/>
              <a:pPr>
                <a:defRPr/>
              </a:pPr>
              <a:t>‹#›</a:t>
            </a:fld>
            <a:endParaRPr lang="en-US"/>
          </a:p>
        </p:txBody>
      </p:sp>
    </p:spTree>
    <p:extLst>
      <p:ext uri="{BB962C8B-B14F-4D97-AF65-F5344CB8AC3E}">
        <p14:creationId xmlns:p14="http://schemas.microsoft.com/office/powerpoint/2010/main" val="12466260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1"/>
          <p:cNvSpPr>
            <a:spLocks noGrp="1" noChangeArrowheads="1"/>
          </p:cNvSpPr>
          <p:nvPr>
            <p:ph type="dt" sz="half" idx="10"/>
          </p:nvPr>
        </p:nvSpPr>
        <p:spPr>
          <a:ln/>
        </p:spPr>
        <p:txBody>
          <a:bodyPr/>
          <a:lstStyle>
            <a:lvl1pPr>
              <a:defRPr/>
            </a:lvl1pPr>
          </a:lstStyle>
          <a:p>
            <a:pPr>
              <a:defRPr/>
            </a:pPr>
            <a:endParaRPr lang="en-US"/>
          </a:p>
        </p:txBody>
      </p:sp>
      <p:sp>
        <p:nvSpPr>
          <p:cNvPr id="5" name="Rectangle 12"/>
          <p:cNvSpPr>
            <a:spLocks noGrp="1" noChangeArrowheads="1"/>
          </p:cNvSpPr>
          <p:nvPr>
            <p:ph type="ftr" sz="quarter" idx="11"/>
          </p:nvPr>
        </p:nvSpPr>
        <p:spPr>
          <a:ln/>
        </p:spPr>
        <p:txBody>
          <a:bodyPr/>
          <a:lstStyle>
            <a:lvl1pPr>
              <a:defRPr/>
            </a:lvl1pPr>
          </a:lstStyle>
          <a:p>
            <a:pPr>
              <a:defRPr/>
            </a:pPr>
            <a:endParaRPr lang="en-US"/>
          </a:p>
        </p:txBody>
      </p:sp>
      <p:sp>
        <p:nvSpPr>
          <p:cNvPr id="6" name="Rectangle 13"/>
          <p:cNvSpPr>
            <a:spLocks noGrp="1" noChangeArrowheads="1"/>
          </p:cNvSpPr>
          <p:nvPr>
            <p:ph type="sldNum" sz="quarter" idx="12"/>
          </p:nvPr>
        </p:nvSpPr>
        <p:spPr>
          <a:ln/>
        </p:spPr>
        <p:txBody>
          <a:bodyPr/>
          <a:lstStyle>
            <a:lvl1pPr>
              <a:defRPr/>
            </a:lvl1pPr>
          </a:lstStyle>
          <a:p>
            <a:pPr>
              <a:defRPr/>
            </a:pPr>
            <a:fld id="{DA161DAF-2C4C-463B-9621-F4055B7C9F3E}" type="slidenum">
              <a:rPr lang="en-US"/>
              <a:pPr>
                <a:defRPr/>
              </a:pPr>
              <a:t>‹#›</a:t>
            </a:fld>
            <a:endParaRPr lang="en-US"/>
          </a:p>
        </p:txBody>
      </p:sp>
    </p:spTree>
    <p:extLst>
      <p:ext uri="{BB962C8B-B14F-4D97-AF65-F5344CB8AC3E}">
        <p14:creationId xmlns:p14="http://schemas.microsoft.com/office/powerpoint/2010/main" val="374726551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11"/>
          <p:cNvSpPr>
            <a:spLocks noGrp="1" noChangeArrowheads="1"/>
          </p:cNvSpPr>
          <p:nvPr>
            <p:ph type="dt" sz="half" idx="10"/>
          </p:nvPr>
        </p:nvSpPr>
        <p:spPr>
          <a:ln/>
        </p:spPr>
        <p:txBody>
          <a:bodyPr/>
          <a:lstStyle>
            <a:lvl1pPr>
              <a:defRPr/>
            </a:lvl1pPr>
          </a:lstStyle>
          <a:p>
            <a:pPr>
              <a:defRPr/>
            </a:pPr>
            <a:r>
              <a:rPr lang="en-US"/>
              <a:t>6/14/2012</a:t>
            </a:r>
          </a:p>
        </p:txBody>
      </p:sp>
      <p:sp>
        <p:nvSpPr>
          <p:cNvPr id="8" name="Rectangle 12"/>
          <p:cNvSpPr>
            <a:spLocks noGrp="1" noChangeArrowheads="1"/>
          </p:cNvSpPr>
          <p:nvPr>
            <p:ph type="ftr" sz="quarter" idx="11"/>
          </p:nvPr>
        </p:nvSpPr>
        <p:spPr>
          <a:ln/>
        </p:spPr>
        <p:txBody>
          <a:bodyPr/>
          <a:lstStyle>
            <a:lvl1pPr>
              <a:defRPr/>
            </a:lvl1pPr>
          </a:lstStyle>
          <a:p>
            <a:pPr>
              <a:defRPr/>
            </a:pPr>
            <a:r>
              <a:rPr lang="en-US"/>
              <a:t>FDA/CVM</a:t>
            </a:r>
          </a:p>
        </p:txBody>
      </p:sp>
      <p:sp>
        <p:nvSpPr>
          <p:cNvPr id="9" name="Rectangle 13"/>
          <p:cNvSpPr>
            <a:spLocks noGrp="1" noChangeArrowheads="1"/>
          </p:cNvSpPr>
          <p:nvPr>
            <p:ph type="sldNum" sz="quarter" idx="12"/>
          </p:nvPr>
        </p:nvSpPr>
        <p:spPr>
          <a:ln/>
        </p:spPr>
        <p:txBody>
          <a:bodyPr/>
          <a:lstStyle>
            <a:lvl1pPr>
              <a:defRPr/>
            </a:lvl1pPr>
          </a:lstStyle>
          <a:p>
            <a:pPr>
              <a:defRPr/>
            </a:pPr>
            <a:fld id="{86526E66-51C1-4483-B37F-3ED05EDDDA1D}" type="slidenum">
              <a:rPr lang="en-US"/>
              <a:pPr>
                <a:defRPr/>
              </a:pPr>
              <a:t>‹#›</a:t>
            </a:fld>
            <a:endParaRPr lang="en-US"/>
          </a:p>
        </p:txBody>
      </p:sp>
    </p:spTree>
    <p:extLst>
      <p:ext uri="{BB962C8B-B14F-4D97-AF65-F5344CB8AC3E}">
        <p14:creationId xmlns:p14="http://schemas.microsoft.com/office/powerpoint/2010/main" val="91244531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11"/>
          <p:cNvSpPr>
            <a:spLocks noGrp="1" noChangeArrowheads="1"/>
          </p:cNvSpPr>
          <p:nvPr>
            <p:ph type="dt" sz="half" idx="10"/>
          </p:nvPr>
        </p:nvSpPr>
        <p:spPr>
          <a:ln/>
        </p:spPr>
        <p:txBody>
          <a:bodyPr/>
          <a:lstStyle>
            <a:lvl1pPr>
              <a:defRPr/>
            </a:lvl1pPr>
          </a:lstStyle>
          <a:p>
            <a:pPr>
              <a:defRPr/>
            </a:pPr>
            <a:r>
              <a:rPr lang="en-US"/>
              <a:t>6/14/2012</a:t>
            </a:r>
          </a:p>
        </p:txBody>
      </p:sp>
      <p:sp>
        <p:nvSpPr>
          <p:cNvPr id="4" name="Rectangle 12"/>
          <p:cNvSpPr>
            <a:spLocks noGrp="1" noChangeArrowheads="1"/>
          </p:cNvSpPr>
          <p:nvPr>
            <p:ph type="ftr" sz="quarter" idx="11"/>
          </p:nvPr>
        </p:nvSpPr>
        <p:spPr>
          <a:ln/>
        </p:spPr>
        <p:txBody>
          <a:bodyPr/>
          <a:lstStyle>
            <a:lvl1pPr>
              <a:defRPr/>
            </a:lvl1pPr>
          </a:lstStyle>
          <a:p>
            <a:pPr>
              <a:defRPr/>
            </a:pPr>
            <a:r>
              <a:rPr lang="en-US"/>
              <a:t>FDA/CVM</a:t>
            </a:r>
          </a:p>
        </p:txBody>
      </p:sp>
      <p:sp>
        <p:nvSpPr>
          <p:cNvPr id="5" name="Rectangle 13"/>
          <p:cNvSpPr>
            <a:spLocks noGrp="1" noChangeArrowheads="1"/>
          </p:cNvSpPr>
          <p:nvPr>
            <p:ph type="sldNum" sz="quarter" idx="12"/>
          </p:nvPr>
        </p:nvSpPr>
        <p:spPr>
          <a:ln/>
        </p:spPr>
        <p:txBody>
          <a:bodyPr/>
          <a:lstStyle>
            <a:lvl1pPr>
              <a:defRPr/>
            </a:lvl1pPr>
          </a:lstStyle>
          <a:p>
            <a:pPr>
              <a:defRPr/>
            </a:pPr>
            <a:fld id="{80FAF5D4-1F10-43DC-BB00-7A69745DBB49}" type="slidenum">
              <a:rPr lang="en-US"/>
              <a:pPr>
                <a:defRPr/>
              </a:pPr>
              <a:t>‹#›</a:t>
            </a:fld>
            <a:endParaRPr lang="en-US"/>
          </a:p>
        </p:txBody>
      </p:sp>
    </p:spTree>
    <p:extLst>
      <p:ext uri="{BB962C8B-B14F-4D97-AF65-F5344CB8AC3E}">
        <p14:creationId xmlns:p14="http://schemas.microsoft.com/office/powerpoint/2010/main" val="65683977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1"/>
          <p:cNvSpPr>
            <a:spLocks noGrp="1" noChangeArrowheads="1"/>
          </p:cNvSpPr>
          <p:nvPr>
            <p:ph type="dt" sz="half" idx="10"/>
          </p:nvPr>
        </p:nvSpPr>
        <p:spPr>
          <a:ln/>
        </p:spPr>
        <p:txBody>
          <a:bodyPr/>
          <a:lstStyle>
            <a:lvl1pPr>
              <a:defRPr/>
            </a:lvl1pPr>
          </a:lstStyle>
          <a:p>
            <a:pPr>
              <a:defRPr/>
            </a:pPr>
            <a:r>
              <a:rPr lang="en-US"/>
              <a:t>6/14/2012</a:t>
            </a:r>
          </a:p>
        </p:txBody>
      </p:sp>
      <p:sp>
        <p:nvSpPr>
          <p:cNvPr id="3" name="Rectangle 12"/>
          <p:cNvSpPr>
            <a:spLocks noGrp="1" noChangeArrowheads="1"/>
          </p:cNvSpPr>
          <p:nvPr>
            <p:ph type="ftr" sz="quarter" idx="11"/>
          </p:nvPr>
        </p:nvSpPr>
        <p:spPr>
          <a:ln/>
        </p:spPr>
        <p:txBody>
          <a:bodyPr/>
          <a:lstStyle>
            <a:lvl1pPr>
              <a:defRPr/>
            </a:lvl1pPr>
          </a:lstStyle>
          <a:p>
            <a:pPr>
              <a:defRPr/>
            </a:pPr>
            <a:r>
              <a:rPr lang="en-US"/>
              <a:t>FDA/CVM</a:t>
            </a:r>
          </a:p>
        </p:txBody>
      </p:sp>
      <p:sp>
        <p:nvSpPr>
          <p:cNvPr id="4" name="Rectangle 13"/>
          <p:cNvSpPr>
            <a:spLocks noGrp="1" noChangeArrowheads="1"/>
          </p:cNvSpPr>
          <p:nvPr>
            <p:ph type="sldNum" sz="quarter" idx="12"/>
          </p:nvPr>
        </p:nvSpPr>
        <p:spPr>
          <a:ln/>
        </p:spPr>
        <p:txBody>
          <a:bodyPr/>
          <a:lstStyle>
            <a:lvl1pPr>
              <a:defRPr/>
            </a:lvl1pPr>
          </a:lstStyle>
          <a:p>
            <a:pPr>
              <a:defRPr/>
            </a:pPr>
            <a:fld id="{0AC66BFD-D383-4AE2-90B0-9EB2086F2BD5}" type="slidenum">
              <a:rPr lang="en-US"/>
              <a:pPr>
                <a:defRPr/>
              </a:pPr>
              <a:t>‹#›</a:t>
            </a:fld>
            <a:endParaRPr lang="en-US"/>
          </a:p>
        </p:txBody>
      </p:sp>
    </p:spTree>
    <p:extLst>
      <p:ext uri="{BB962C8B-B14F-4D97-AF65-F5344CB8AC3E}">
        <p14:creationId xmlns:p14="http://schemas.microsoft.com/office/powerpoint/2010/main" val="168544184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1"/>
          <p:cNvSpPr>
            <a:spLocks noGrp="1" noChangeArrowheads="1"/>
          </p:cNvSpPr>
          <p:nvPr>
            <p:ph type="dt" sz="half" idx="10"/>
          </p:nvPr>
        </p:nvSpPr>
        <p:spPr>
          <a:ln/>
        </p:spPr>
        <p:txBody>
          <a:bodyPr/>
          <a:lstStyle>
            <a:lvl1pPr>
              <a:defRPr/>
            </a:lvl1pPr>
          </a:lstStyle>
          <a:p>
            <a:pPr>
              <a:defRPr/>
            </a:pPr>
            <a:r>
              <a:rPr lang="en-US"/>
              <a:t>6/14/2012</a:t>
            </a:r>
          </a:p>
        </p:txBody>
      </p:sp>
      <p:sp>
        <p:nvSpPr>
          <p:cNvPr id="6" name="Rectangle 12"/>
          <p:cNvSpPr>
            <a:spLocks noGrp="1" noChangeArrowheads="1"/>
          </p:cNvSpPr>
          <p:nvPr>
            <p:ph type="ftr" sz="quarter" idx="11"/>
          </p:nvPr>
        </p:nvSpPr>
        <p:spPr>
          <a:ln/>
        </p:spPr>
        <p:txBody>
          <a:bodyPr/>
          <a:lstStyle>
            <a:lvl1pPr>
              <a:defRPr/>
            </a:lvl1pPr>
          </a:lstStyle>
          <a:p>
            <a:pPr>
              <a:defRPr/>
            </a:pPr>
            <a:r>
              <a:rPr lang="en-US"/>
              <a:t>FDA/CVM</a:t>
            </a:r>
          </a:p>
        </p:txBody>
      </p:sp>
      <p:sp>
        <p:nvSpPr>
          <p:cNvPr id="7" name="Rectangle 13"/>
          <p:cNvSpPr>
            <a:spLocks noGrp="1" noChangeArrowheads="1"/>
          </p:cNvSpPr>
          <p:nvPr>
            <p:ph type="sldNum" sz="quarter" idx="12"/>
          </p:nvPr>
        </p:nvSpPr>
        <p:spPr>
          <a:ln/>
        </p:spPr>
        <p:txBody>
          <a:bodyPr/>
          <a:lstStyle>
            <a:lvl1pPr>
              <a:defRPr/>
            </a:lvl1pPr>
          </a:lstStyle>
          <a:p>
            <a:pPr>
              <a:defRPr/>
            </a:pPr>
            <a:fld id="{DA5ACB5D-9626-4A57-9378-557311A7681D}" type="slidenum">
              <a:rPr lang="en-US"/>
              <a:pPr>
                <a:defRPr/>
              </a:pPr>
              <a:t>‹#›</a:t>
            </a:fld>
            <a:endParaRPr lang="en-US"/>
          </a:p>
        </p:txBody>
      </p:sp>
    </p:spTree>
    <p:extLst>
      <p:ext uri="{BB962C8B-B14F-4D97-AF65-F5344CB8AC3E}">
        <p14:creationId xmlns:p14="http://schemas.microsoft.com/office/powerpoint/2010/main" val="646494461"/>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1"/>
          <p:cNvSpPr>
            <a:spLocks noGrp="1" noChangeArrowheads="1"/>
          </p:cNvSpPr>
          <p:nvPr>
            <p:ph type="dt" sz="half" idx="10"/>
          </p:nvPr>
        </p:nvSpPr>
        <p:spPr>
          <a:ln/>
        </p:spPr>
        <p:txBody>
          <a:bodyPr/>
          <a:lstStyle>
            <a:lvl1pPr>
              <a:defRPr/>
            </a:lvl1pPr>
          </a:lstStyle>
          <a:p>
            <a:pPr>
              <a:defRPr/>
            </a:pPr>
            <a:r>
              <a:rPr lang="en-US"/>
              <a:t>6/14/2012</a:t>
            </a:r>
          </a:p>
        </p:txBody>
      </p:sp>
      <p:sp>
        <p:nvSpPr>
          <p:cNvPr id="6" name="Rectangle 12"/>
          <p:cNvSpPr>
            <a:spLocks noGrp="1" noChangeArrowheads="1"/>
          </p:cNvSpPr>
          <p:nvPr>
            <p:ph type="ftr" sz="quarter" idx="11"/>
          </p:nvPr>
        </p:nvSpPr>
        <p:spPr>
          <a:ln/>
        </p:spPr>
        <p:txBody>
          <a:bodyPr/>
          <a:lstStyle>
            <a:lvl1pPr>
              <a:defRPr/>
            </a:lvl1pPr>
          </a:lstStyle>
          <a:p>
            <a:pPr>
              <a:defRPr/>
            </a:pPr>
            <a:r>
              <a:rPr lang="en-US"/>
              <a:t>FDA/CVM</a:t>
            </a:r>
          </a:p>
        </p:txBody>
      </p:sp>
      <p:sp>
        <p:nvSpPr>
          <p:cNvPr id="7" name="Rectangle 13"/>
          <p:cNvSpPr>
            <a:spLocks noGrp="1" noChangeArrowheads="1"/>
          </p:cNvSpPr>
          <p:nvPr>
            <p:ph type="sldNum" sz="quarter" idx="12"/>
          </p:nvPr>
        </p:nvSpPr>
        <p:spPr>
          <a:ln/>
        </p:spPr>
        <p:txBody>
          <a:bodyPr/>
          <a:lstStyle>
            <a:lvl1pPr>
              <a:defRPr/>
            </a:lvl1pPr>
          </a:lstStyle>
          <a:p>
            <a:pPr>
              <a:defRPr/>
            </a:pPr>
            <a:fld id="{6DF119E4-FD62-4448-A736-31B24CA2862D}" type="slidenum">
              <a:rPr lang="en-US"/>
              <a:pPr>
                <a:defRPr/>
              </a:pPr>
              <a:t>‹#›</a:t>
            </a:fld>
            <a:endParaRPr lang="en-US"/>
          </a:p>
        </p:txBody>
      </p:sp>
    </p:spTree>
    <p:extLst>
      <p:ext uri="{BB962C8B-B14F-4D97-AF65-F5344CB8AC3E}">
        <p14:creationId xmlns:p14="http://schemas.microsoft.com/office/powerpoint/2010/main" val="12908822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1"/>
          <p:cNvSpPr>
            <a:spLocks noGrp="1" noChangeArrowheads="1"/>
          </p:cNvSpPr>
          <p:nvPr>
            <p:ph type="dt" sz="half" idx="10"/>
          </p:nvPr>
        </p:nvSpPr>
        <p:spPr>
          <a:ln/>
        </p:spPr>
        <p:txBody>
          <a:bodyPr/>
          <a:lstStyle>
            <a:lvl1pPr>
              <a:defRPr/>
            </a:lvl1pPr>
          </a:lstStyle>
          <a:p>
            <a:pPr>
              <a:defRPr/>
            </a:pPr>
            <a:r>
              <a:rPr lang="en-US"/>
              <a:t>6/14/2012</a:t>
            </a:r>
          </a:p>
        </p:txBody>
      </p:sp>
      <p:sp>
        <p:nvSpPr>
          <p:cNvPr id="5" name="Rectangle 12"/>
          <p:cNvSpPr>
            <a:spLocks noGrp="1" noChangeArrowheads="1"/>
          </p:cNvSpPr>
          <p:nvPr>
            <p:ph type="ftr" sz="quarter" idx="11"/>
          </p:nvPr>
        </p:nvSpPr>
        <p:spPr>
          <a:ln/>
        </p:spPr>
        <p:txBody>
          <a:bodyPr/>
          <a:lstStyle>
            <a:lvl1pPr>
              <a:defRPr/>
            </a:lvl1pPr>
          </a:lstStyle>
          <a:p>
            <a:pPr>
              <a:defRPr/>
            </a:pPr>
            <a:r>
              <a:rPr lang="en-US"/>
              <a:t>FDA/CVM</a:t>
            </a:r>
          </a:p>
        </p:txBody>
      </p:sp>
      <p:sp>
        <p:nvSpPr>
          <p:cNvPr id="6" name="Rectangle 13"/>
          <p:cNvSpPr>
            <a:spLocks noGrp="1" noChangeArrowheads="1"/>
          </p:cNvSpPr>
          <p:nvPr>
            <p:ph type="sldNum" sz="quarter" idx="12"/>
          </p:nvPr>
        </p:nvSpPr>
        <p:spPr>
          <a:ln/>
        </p:spPr>
        <p:txBody>
          <a:bodyPr/>
          <a:lstStyle>
            <a:lvl1pPr>
              <a:defRPr/>
            </a:lvl1pPr>
          </a:lstStyle>
          <a:p>
            <a:pPr>
              <a:defRPr/>
            </a:pPr>
            <a:fld id="{5B5FEBCE-43F2-4210-A6EC-D64C86EDFE37}" type="slidenum">
              <a:rPr lang="en-US"/>
              <a:pPr>
                <a:defRPr/>
              </a:pPr>
              <a:t>‹#›</a:t>
            </a:fld>
            <a:endParaRPr lang="en-US"/>
          </a:p>
        </p:txBody>
      </p:sp>
    </p:spTree>
    <p:extLst>
      <p:ext uri="{BB962C8B-B14F-4D97-AF65-F5344CB8AC3E}">
        <p14:creationId xmlns:p14="http://schemas.microsoft.com/office/powerpoint/2010/main" val="2286908176"/>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05600" y="762000"/>
            <a:ext cx="1981200" cy="532447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762000" y="762000"/>
            <a:ext cx="5791200" cy="53244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1"/>
          <p:cNvSpPr>
            <a:spLocks noGrp="1" noChangeArrowheads="1"/>
          </p:cNvSpPr>
          <p:nvPr>
            <p:ph type="dt" sz="half" idx="10"/>
          </p:nvPr>
        </p:nvSpPr>
        <p:spPr>
          <a:ln/>
        </p:spPr>
        <p:txBody>
          <a:bodyPr/>
          <a:lstStyle>
            <a:lvl1pPr>
              <a:defRPr/>
            </a:lvl1pPr>
          </a:lstStyle>
          <a:p>
            <a:pPr>
              <a:defRPr/>
            </a:pPr>
            <a:r>
              <a:rPr lang="en-US"/>
              <a:t>6/14/2012</a:t>
            </a:r>
          </a:p>
        </p:txBody>
      </p:sp>
      <p:sp>
        <p:nvSpPr>
          <p:cNvPr id="5" name="Rectangle 12"/>
          <p:cNvSpPr>
            <a:spLocks noGrp="1" noChangeArrowheads="1"/>
          </p:cNvSpPr>
          <p:nvPr>
            <p:ph type="ftr" sz="quarter" idx="11"/>
          </p:nvPr>
        </p:nvSpPr>
        <p:spPr>
          <a:ln/>
        </p:spPr>
        <p:txBody>
          <a:bodyPr/>
          <a:lstStyle>
            <a:lvl1pPr>
              <a:defRPr/>
            </a:lvl1pPr>
          </a:lstStyle>
          <a:p>
            <a:pPr>
              <a:defRPr/>
            </a:pPr>
            <a:r>
              <a:rPr lang="en-US"/>
              <a:t>FDA/CVM</a:t>
            </a:r>
          </a:p>
        </p:txBody>
      </p:sp>
      <p:sp>
        <p:nvSpPr>
          <p:cNvPr id="6" name="Rectangle 13"/>
          <p:cNvSpPr>
            <a:spLocks noGrp="1" noChangeArrowheads="1"/>
          </p:cNvSpPr>
          <p:nvPr>
            <p:ph type="sldNum" sz="quarter" idx="12"/>
          </p:nvPr>
        </p:nvSpPr>
        <p:spPr>
          <a:ln/>
        </p:spPr>
        <p:txBody>
          <a:bodyPr/>
          <a:lstStyle>
            <a:lvl1pPr>
              <a:defRPr/>
            </a:lvl1pPr>
          </a:lstStyle>
          <a:p>
            <a:pPr>
              <a:defRPr/>
            </a:pPr>
            <a:fld id="{7D4B9F51-EA6D-4917-AF58-A4C4BF145A10}" type="slidenum">
              <a:rPr lang="en-US"/>
              <a:pPr>
                <a:defRPr/>
              </a:pPr>
              <a:t>‹#›</a:t>
            </a:fld>
            <a:endParaRPr lang="en-US"/>
          </a:p>
        </p:txBody>
      </p:sp>
    </p:spTree>
    <p:extLst>
      <p:ext uri="{BB962C8B-B14F-4D97-AF65-F5344CB8AC3E}">
        <p14:creationId xmlns:p14="http://schemas.microsoft.com/office/powerpoint/2010/main" val="2347199271"/>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5867400" cy="6858000"/>
            <a:chOff x="0" y="0"/>
            <a:chExt cx="3696" cy="4320"/>
          </a:xfrm>
        </p:grpSpPr>
        <p:sp>
          <p:nvSpPr>
            <p:cNvPr id="5" name="Rectangle 3"/>
            <p:cNvSpPr>
              <a:spLocks noChangeArrowheads="1"/>
            </p:cNvSpPr>
            <p:nvPr/>
          </p:nvSpPr>
          <p:spPr bwMode="auto">
            <a:xfrm>
              <a:off x="0" y="0"/>
              <a:ext cx="2880" cy="4320"/>
            </a:xfrm>
            <a:prstGeom prst="rect">
              <a:avLst/>
            </a:prstGeom>
            <a:solidFill>
              <a:schemeClr val="accent2"/>
            </a:solidFill>
            <a:ln w="9525">
              <a:noFill/>
              <a:miter lim="800000"/>
              <a:headEnd/>
              <a:tailEnd/>
            </a:ln>
            <a:effectLst/>
          </p:spPr>
          <p:txBody>
            <a:bodyPr wrap="none" anchor="ctr"/>
            <a:lstStyle/>
            <a:p>
              <a:pPr algn="ctr">
                <a:defRPr/>
              </a:pPr>
              <a:endParaRPr kumimoji="1" lang="en-US" sz="2400">
                <a:solidFill>
                  <a:srgbClr val="003366"/>
                </a:solidFill>
                <a:latin typeface="Arial Black" pitchFamily="34" charset="0"/>
              </a:endParaRPr>
            </a:p>
          </p:txBody>
        </p:sp>
        <p:sp>
          <p:nvSpPr>
            <p:cNvPr id="6" name="AutoShape 4"/>
            <p:cNvSpPr>
              <a:spLocks noChangeArrowheads="1"/>
            </p:cNvSpPr>
            <p:nvPr/>
          </p:nvSpPr>
          <p:spPr bwMode="white">
            <a:xfrm>
              <a:off x="432" y="624"/>
              <a:ext cx="3264" cy="1200"/>
            </a:xfrm>
            <a:prstGeom prst="roundRect">
              <a:avLst>
                <a:gd name="adj" fmla="val 50000"/>
              </a:avLst>
            </a:prstGeom>
            <a:solidFill>
              <a:schemeClr val="bg1"/>
            </a:solidFill>
            <a:ln w="9525">
              <a:noFill/>
              <a:round/>
              <a:headEnd/>
              <a:tailEnd/>
            </a:ln>
            <a:effectLst/>
          </p:spPr>
          <p:txBody>
            <a:bodyPr wrap="none" anchor="ctr"/>
            <a:lstStyle/>
            <a:p>
              <a:pPr algn="ctr">
                <a:defRPr/>
              </a:pPr>
              <a:endParaRPr kumimoji="1" lang="en-US" sz="2400">
                <a:solidFill>
                  <a:srgbClr val="003366"/>
                </a:solidFill>
                <a:latin typeface="Arial Black" pitchFamily="34" charset="0"/>
              </a:endParaRPr>
            </a:p>
          </p:txBody>
        </p:sp>
      </p:grpSp>
      <p:grpSp>
        <p:nvGrpSpPr>
          <p:cNvPr id="7" name="Group 5"/>
          <p:cNvGrpSpPr>
            <a:grpSpLocks/>
          </p:cNvGrpSpPr>
          <p:nvPr/>
        </p:nvGrpSpPr>
        <p:grpSpPr bwMode="auto">
          <a:xfrm>
            <a:off x="3632200" y="4889500"/>
            <a:ext cx="4876800" cy="319088"/>
            <a:chOff x="2288" y="3080"/>
            <a:chExt cx="3072" cy="201"/>
          </a:xfrm>
        </p:grpSpPr>
        <p:sp>
          <p:nvSpPr>
            <p:cNvPr id="8" name="AutoShape 6"/>
            <p:cNvSpPr>
              <a:spLocks noChangeArrowheads="1"/>
            </p:cNvSpPr>
            <p:nvPr/>
          </p:nvSpPr>
          <p:spPr bwMode="auto">
            <a:xfrm flipH="1">
              <a:off x="2288" y="3080"/>
              <a:ext cx="2914" cy="200"/>
            </a:xfrm>
            <a:prstGeom prst="roundRect">
              <a:avLst>
                <a:gd name="adj" fmla="val 0"/>
              </a:avLst>
            </a:prstGeom>
            <a:solidFill>
              <a:schemeClr val="hlink"/>
            </a:solidFill>
            <a:ln w="9525">
              <a:noFill/>
              <a:round/>
              <a:headEnd/>
              <a:tailEnd/>
            </a:ln>
            <a:effectLst/>
          </p:spPr>
          <p:txBody>
            <a:bodyPr wrap="none" anchor="ctr"/>
            <a:lstStyle/>
            <a:p>
              <a:pPr>
                <a:defRPr/>
              </a:pPr>
              <a:endParaRPr lang="en-US">
                <a:solidFill>
                  <a:srgbClr val="003366"/>
                </a:solidFill>
                <a:latin typeface="Verdana" pitchFamily="34" charset="0"/>
              </a:endParaRPr>
            </a:p>
          </p:txBody>
        </p:sp>
        <p:sp>
          <p:nvSpPr>
            <p:cNvPr id="9" name="AutoShape 7"/>
            <p:cNvSpPr>
              <a:spLocks noChangeArrowheads="1"/>
            </p:cNvSpPr>
            <p:nvPr/>
          </p:nvSpPr>
          <p:spPr bwMode="auto">
            <a:xfrm>
              <a:off x="5196" y="3080"/>
              <a:ext cx="164" cy="201"/>
            </a:xfrm>
            <a:prstGeom prst="flowChartDelay">
              <a:avLst/>
            </a:prstGeom>
            <a:solidFill>
              <a:schemeClr val="hlink"/>
            </a:solidFill>
            <a:ln w="9525">
              <a:noFill/>
              <a:miter lim="800000"/>
              <a:headEnd/>
              <a:tailEnd/>
            </a:ln>
            <a:effectLst/>
          </p:spPr>
          <p:txBody>
            <a:bodyPr wrap="none" anchor="ctr"/>
            <a:lstStyle/>
            <a:p>
              <a:pPr>
                <a:defRPr/>
              </a:pPr>
              <a:endParaRPr lang="en-US">
                <a:solidFill>
                  <a:srgbClr val="003366"/>
                </a:solidFill>
                <a:latin typeface="Verdana" pitchFamily="34" charset="0"/>
              </a:endParaRPr>
            </a:p>
          </p:txBody>
        </p:sp>
      </p:grpSp>
      <p:sp>
        <p:nvSpPr>
          <p:cNvPr id="70664" name="Rectangle 8"/>
          <p:cNvSpPr>
            <a:spLocks noGrp="1" noChangeArrowheads="1"/>
          </p:cNvSpPr>
          <p:nvPr>
            <p:ph type="subTitle" idx="1"/>
          </p:nvPr>
        </p:nvSpPr>
        <p:spPr>
          <a:xfrm>
            <a:off x="4673600" y="2927350"/>
            <a:ext cx="4013200" cy="1822450"/>
          </a:xfrm>
        </p:spPr>
        <p:txBody>
          <a:bodyPr anchor="b"/>
          <a:lstStyle>
            <a:lvl1pPr marL="0" indent="0">
              <a:buFont typeface="Times New Roman" pitchFamily="18" charset="0"/>
              <a:buNone/>
              <a:defRPr>
                <a:solidFill>
                  <a:schemeClr val="tx2"/>
                </a:solidFill>
              </a:defRPr>
            </a:lvl1pPr>
          </a:lstStyle>
          <a:p>
            <a:pPr lvl="0"/>
            <a:r>
              <a:rPr lang="en-US" noProof="0" smtClean="0"/>
              <a:t>Click to edit Master subtitle style</a:t>
            </a:r>
          </a:p>
        </p:txBody>
      </p:sp>
      <p:sp>
        <p:nvSpPr>
          <p:cNvPr id="70668" name="AutoShape 12"/>
          <p:cNvSpPr>
            <a:spLocks noGrp="1" noChangeArrowheads="1"/>
          </p:cNvSpPr>
          <p:nvPr>
            <p:ph type="ctrTitle" sz="quarter"/>
          </p:nvPr>
        </p:nvSpPr>
        <p:spPr>
          <a:xfrm>
            <a:off x="685800" y="990600"/>
            <a:ext cx="8229600" cy="1905000"/>
          </a:xfrm>
          <a:prstGeom prst="roundRect">
            <a:avLst>
              <a:gd name="adj" fmla="val 50000"/>
            </a:avLst>
          </a:prstGeom>
        </p:spPr>
        <p:txBody>
          <a:bodyPr anchor="ctr"/>
          <a:lstStyle>
            <a:lvl1pPr algn="ctr">
              <a:defRPr>
                <a:solidFill>
                  <a:schemeClr val="tx1"/>
                </a:solidFill>
              </a:defRPr>
            </a:lvl1pPr>
          </a:lstStyle>
          <a:p>
            <a:pPr lvl="0"/>
            <a:r>
              <a:rPr lang="en-US" noProof="0" smtClean="0"/>
              <a:t>Click to edit Master title style</a:t>
            </a:r>
          </a:p>
        </p:txBody>
      </p:sp>
      <p:sp>
        <p:nvSpPr>
          <p:cNvPr id="10" name="Rectangle 9"/>
          <p:cNvSpPr>
            <a:spLocks noGrp="1" noChangeArrowheads="1"/>
          </p:cNvSpPr>
          <p:nvPr>
            <p:ph type="dt" sz="quarter" idx="10"/>
          </p:nvPr>
        </p:nvSpPr>
        <p:spPr/>
        <p:txBody>
          <a:bodyPr/>
          <a:lstStyle>
            <a:lvl1pPr>
              <a:defRPr>
                <a:solidFill>
                  <a:srgbClr val="FFFFFF"/>
                </a:solidFill>
              </a:defRPr>
            </a:lvl1pPr>
          </a:lstStyle>
          <a:p>
            <a:pPr>
              <a:defRPr/>
            </a:pPr>
            <a:r>
              <a:rPr lang="en-US"/>
              <a:t>6/14/2012</a:t>
            </a:r>
          </a:p>
        </p:txBody>
      </p:sp>
      <p:sp>
        <p:nvSpPr>
          <p:cNvPr id="11" name="Rectangle 10"/>
          <p:cNvSpPr>
            <a:spLocks noGrp="1" noChangeArrowheads="1"/>
          </p:cNvSpPr>
          <p:nvPr>
            <p:ph type="ftr" sz="quarter" idx="11"/>
          </p:nvPr>
        </p:nvSpPr>
        <p:spPr/>
        <p:txBody>
          <a:bodyPr/>
          <a:lstStyle>
            <a:lvl1pPr algn="r">
              <a:defRPr/>
            </a:lvl1pPr>
          </a:lstStyle>
          <a:p>
            <a:pPr>
              <a:defRPr/>
            </a:pPr>
            <a:r>
              <a:rPr lang="en-US"/>
              <a:t>FDA/CVM</a:t>
            </a:r>
          </a:p>
        </p:txBody>
      </p:sp>
      <p:sp>
        <p:nvSpPr>
          <p:cNvPr id="12" name="Rectangle 11"/>
          <p:cNvSpPr>
            <a:spLocks noGrp="1" noChangeArrowheads="1"/>
          </p:cNvSpPr>
          <p:nvPr>
            <p:ph type="sldNum" sz="quarter" idx="12"/>
          </p:nvPr>
        </p:nvSpPr>
        <p:spPr>
          <a:xfrm>
            <a:off x="76200" y="6248400"/>
            <a:ext cx="587375" cy="488950"/>
          </a:xfrm>
        </p:spPr>
        <p:txBody>
          <a:bodyPr anchorCtr="0"/>
          <a:lstStyle>
            <a:lvl1pPr>
              <a:defRPr/>
            </a:lvl1pPr>
          </a:lstStyle>
          <a:p>
            <a:pPr>
              <a:defRPr/>
            </a:pPr>
            <a:fld id="{EEC3FEF6-8647-417A-A56E-4A8AA8B45724}" type="slidenum">
              <a:rPr lang="en-US"/>
              <a:pPr>
                <a:defRPr/>
              </a:pPr>
              <a:t>‹#›</a:t>
            </a:fld>
            <a:endParaRPr lang="en-US"/>
          </a:p>
        </p:txBody>
      </p:sp>
    </p:spTree>
    <p:extLst>
      <p:ext uri="{BB962C8B-B14F-4D97-AF65-F5344CB8AC3E}">
        <p14:creationId xmlns:p14="http://schemas.microsoft.com/office/powerpoint/2010/main" val="3848258804"/>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1"/>
          <p:cNvSpPr>
            <a:spLocks noGrp="1" noChangeArrowheads="1"/>
          </p:cNvSpPr>
          <p:nvPr>
            <p:ph type="dt" sz="half" idx="10"/>
          </p:nvPr>
        </p:nvSpPr>
        <p:spPr>
          <a:ln/>
        </p:spPr>
        <p:txBody>
          <a:bodyPr/>
          <a:lstStyle>
            <a:lvl1pPr>
              <a:defRPr/>
            </a:lvl1pPr>
          </a:lstStyle>
          <a:p>
            <a:pPr>
              <a:defRPr/>
            </a:pPr>
            <a:r>
              <a:rPr lang="en-US"/>
              <a:t>6/14/2012</a:t>
            </a:r>
          </a:p>
        </p:txBody>
      </p:sp>
      <p:sp>
        <p:nvSpPr>
          <p:cNvPr id="5" name="Rectangle 12"/>
          <p:cNvSpPr>
            <a:spLocks noGrp="1" noChangeArrowheads="1"/>
          </p:cNvSpPr>
          <p:nvPr>
            <p:ph type="ftr" sz="quarter" idx="11"/>
          </p:nvPr>
        </p:nvSpPr>
        <p:spPr>
          <a:ln/>
        </p:spPr>
        <p:txBody>
          <a:bodyPr/>
          <a:lstStyle>
            <a:lvl1pPr>
              <a:defRPr/>
            </a:lvl1pPr>
          </a:lstStyle>
          <a:p>
            <a:pPr>
              <a:defRPr/>
            </a:pPr>
            <a:r>
              <a:rPr lang="en-US"/>
              <a:t>FDA/CVM</a:t>
            </a:r>
          </a:p>
        </p:txBody>
      </p:sp>
      <p:sp>
        <p:nvSpPr>
          <p:cNvPr id="6" name="Rectangle 13"/>
          <p:cNvSpPr>
            <a:spLocks noGrp="1" noChangeArrowheads="1"/>
          </p:cNvSpPr>
          <p:nvPr>
            <p:ph type="sldNum" sz="quarter" idx="12"/>
          </p:nvPr>
        </p:nvSpPr>
        <p:spPr>
          <a:ln/>
        </p:spPr>
        <p:txBody>
          <a:bodyPr/>
          <a:lstStyle>
            <a:lvl1pPr>
              <a:defRPr/>
            </a:lvl1pPr>
          </a:lstStyle>
          <a:p>
            <a:pPr>
              <a:defRPr/>
            </a:pPr>
            <a:fld id="{0CDA801A-39DD-401D-80B6-922C2E60A20B}" type="slidenum">
              <a:rPr lang="en-US"/>
              <a:pPr>
                <a:defRPr/>
              </a:pPr>
              <a:t>‹#›</a:t>
            </a:fld>
            <a:endParaRPr lang="en-US"/>
          </a:p>
        </p:txBody>
      </p:sp>
    </p:spTree>
    <p:extLst>
      <p:ext uri="{BB962C8B-B14F-4D97-AF65-F5344CB8AC3E}">
        <p14:creationId xmlns:p14="http://schemas.microsoft.com/office/powerpoint/2010/main" val="324398090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11"/>
          <p:cNvSpPr>
            <a:spLocks noGrp="1" noChangeArrowheads="1"/>
          </p:cNvSpPr>
          <p:nvPr>
            <p:ph type="dt" sz="half" idx="10"/>
          </p:nvPr>
        </p:nvSpPr>
        <p:spPr>
          <a:ln/>
        </p:spPr>
        <p:txBody>
          <a:bodyPr/>
          <a:lstStyle>
            <a:lvl1pPr>
              <a:defRPr/>
            </a:lvl1pPr>
          </a:lstStyle>
          <a:p>
            <a:pPr>
              <a:defRPr/>
            </a:pPr>
            <a:r>
              <a:rPr lang="en-US"/>
              <a:t>6/14/2012</a:t>
            </a:r>
          </a:p>
        </p:txBody>
      </p:sp>
      <p:sp>
        <p:nvSpPr>
          <p:cNvPr id="5" name="Rectangle 12"/>
          <p:cNvSpPr>
            <a:spLocks noGrp="1" noChangeArrowheads="1"/>
          </p:cNvSpPr>
          <p:nvPr>
            <p:ph type="ftr" sz="quarter" idx="11"/>
          </p:nvPr>
        </p:nvSpPr>
        <p:spPr>
          <a:ln/>
        </p:spPr>
        <p:txBody>
          <a:bodyPr/>
          <a:lstStyle>
            <a:lvl1pPr>
              <a:defRPr/>
            </a:lvl1pPr>
          </a:lstStyle>
          <a:p>
            <a:pPr>
              <a:defRPr/>
            </a:pPr>
            <a:r>
              <a:rPr lang="en-US"/>
              <a:t>FDA/CVM</a:t>
            </a:r>
          </a:p>
        </p:txBody>
      </p:sp>
      <p:sp>
        <p:nvSpPr>
          <p:cNvPr id="6" name="Rectangle 13"/>
          <p:cNvSpPr>
            <a:spLocks noGrp="1" noChangeArrowheads="1"/>
          </p:cNvSpPr>
          <p:nvPr>
            <p:ph type="sldNum" sz="quarter" idx="12"/>
          </p:nvPr>
        </p:nvSpPr>
        <p:spPr>
          <a:ln/>
        </p:spPr>
        <p:txBody>
          <a:bodyPr/>
          <a:lstStyle>
            <a:lvl1pPr>
              <a:defRPr/>
            </a:lvl1pPr>
          </a:lstStyle>
          <a:p>
            <a:pPr>
              <a:defRPr/>
            </a:pPr>
            <a:fld id="{FDF25DD1-5225-4613-9408-D2BF8ED3F759}" type="slidenum">
              <a:rPr lang="en-US"/>
              <a:pPr>
                <a:defRPr/>
              </a:pPr>
              <a:t>‹#›</a:t>
            </a:fld>
            <a:endParaRPr lang="en-US"/>
          </a:p>
        </p:txBody>
      </p:sp>
    </p:spTree>
    <p:extLst>
      <p:ext uri="{BB962C8B-B14F-4D97-AF65-F5344CB8AC3E}">
        <p14:creationId xmlns:p14="http://schemas.microsoft.com/office/powerpoint/2010/main" val="24927221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11"/>
          <p:cNvSpPr>
            <a:spLocks noGrp="1" noChangeArrowheads="1"/>
          </p:cNvSpPr>
          <p:nvPr>
            <p:ph type="dt" sz="half" idx="10"/>
          </p:nvPr>
        </p:nvSpPr>
        <p:spPr>
          <a:ln/>
        </p:spPr>
        <p:txBody>
          <a:bodyPr/>
          <a:lstStyle>
            <a:lvl1pPr>
              <a:defRPr/>
            </a:lvl1pPr>
          </a:lstStyle>
          <a:p>
            <a:pPr>
              <a:defRPr/>
            </a:pPr>
            <a:endParaRPr lang="en-US"/>
          </a:p>
        </p:txBody>
      </p:sp>
      <p:sp>
        <p:nvSpPr>
          <p:cNvPr id="5" name="Rectangle 12"/>
          <p:cNvSpPr>
            <a:spLocks noGrp="1" noChangeArrowheads="1"/>
          </p:cNvSpPr>
          <p:nvPr>
            <p:ph type="ftr" sz="quarter" idx="11"/>
          </p:nvPr>
        </p:nvSpPr>
        <p:spPr>
          <a:ln/>
        </p:spPr>
        <p:txBody>
          <a:bodyPr/>
          <a:lstStyle>
            <a:lvl1pPr>
              <a:defRPr/>
            </a:lvl1pPr>
          </a:lstStyle>
          <a:p>
            <a:pPr>
              <a:defRPr/>
            </a:pPr>
            <a:endParaRPr lang="en-US"/>
          </a:p>
        </p:txBody>
      </p:sp>
      <p:sp>
        <p:nvSpPr>
          <p:cNvPr id="6" name="Rectangle 13"/>
          <p:cNvSpPr>
            <a:spLocks noGrp="1" noChangeArrowheads="1"/>
          </p:cNvSpPr>
          <p:nvPr>
            <p:ph type="sldNum" sz="quarter" idx="12"/>
          </p:nvPr>
        </p:nvSpPr>
        <p:spPr>
          <a:ln/>
        </p:spPr>
        <p:txBody>
          <a:bodyPr/>
          <a:lstStyle>
            <a:lvl1pPr>
              <a:defRPr/>
            </a:lvl1pPr>
          </a:lstStyle>
          <a:p>
            <a:pPr>
              <a:defRPr/>
            </a:pPr>
            <a:fld id="{E20B1D54-4ADA-447F-9FD6-390CEBFA23A3}" type="slidenum">
              <a:rPr lang="en-US"/>
              <a:pPr>
                <a:defRPr/>
              </a:pPr>
              <a:t>‹#›</a:t>
            </a:fld>
            <a:endParaRPr lang="en-US"/>
          </a:p>
        </p:txBody>
      </p:sp>
    </p:spTree>
    <p:extLst>
      <p:ext uri="{BB962C8B-B14F-4D97-AF65-F5344CB8AC3E}">
        <p14:creationId xmlns:p14="http://schemas.microsoft.com/office/powerpoint/2010/main" val="403161377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2362200"/>
            <a:ext cx="3770313" cy="37242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760913" y="2362200"/>
            <a:ext cx="3770312" cy="37242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11"/>
          <p:cNvSpPr>
            <a:spLocks noGrp="1" noChangeArrowheads="1"/>
          </p:cNvSpPr>
          <p:nvPr>
            <p:ph type="dt" sz="half" idx="10"/>
          </p:nvPr>
        </p:nvSpPr>
        <p:spPr>
          <a:ln/>
        </p:spPr>
        <p:txBody>
          <a:bodyPr/>
          <a:lstStyle>
            <a:lvl1pPr>
              <a:defRPr/>
            </a:lvl1pPr>
          </a:lstStyle>
          <a:p>
            <a:pPr>
              <a:defRPr/>
            </a:pPr>
            <a:r>
              <a:rPr lang="en-US"/>
              <a:t>6/14/2012</a:t>
            </a:r>
          </a:p>
        </p:txBody>
      </p:sp>
      <p:sp>
        <p:nvSpPr>
          <p:cNvPr id="6" name="Rectangle 12"/>
          <p:cNvSpPr>
            <a:spLocks noGrp="1" noChangeArrowheads="1"/>
          </p:cNvSpPr>
          <p:nvPr>
            <p:ph type="ftr" sz="quarter" idx="11"/>
          </p:nvPr>
        </p:nvSpPr>
        <p:spPr>
          <a:ln/>
        </p:spPr>
        <p:txBody>
          <a:bodyPr/>
          <a:lstStyle>
            <a:lvl1pPr>
              <a:defRPr/>
            </a:lvl1pPr>
          </a:lstStyle>
          <a:p>
            <a:pPr>
              <a:defRPr/>
            </a:pPr>
            <a:r>
              <a:rPr lang="en-US"/>
              <a:t>FDA/CVM</a:t>
            </a:r>
          </a:p>
        </p:txBody>
      </p:sp>
      <p:sp>
        <p:nvSpPr>
          <p:cNvPr id="7" name="Rectangle 13"/>
          <p:cNvSpPr>
            <a:spLocks noGrp="1" noChangeArrowheads="1"/>
          </p:cNvSpPr>
          <p:nvPr>
            <p:ph type="sldNum" sz="quarter" idx="12"/>
          </p:nvPr>
        </p:nvSpPr>
        <p:spPr>
          <a:ln/>
        </p:spPr>
        <p:txBody>
          <a:bodyPr/>
          <a:lstStyle>
            <a:lvl1pPr>
              <a:defRPr/>
            </a:lvl1pPr>
          </a:lstStyle>
          <a:p>
            <a:pPr>
              <a:defRPr/>
            </a:pPr>
            <a:fld id="{6BA2A011-5455-41CF-B8A1-5C13BF3DD518}" type="slidenum">
              <a:rPr lang="en-US"/>
              <a:pPr>
                <a:defRPr/>
              </a:pPr>
              <a:t>‹#›</a:t>
            </a:fld>
            <a:endParaRPr lang="en-US"/>
          </a:p>
        </p:txBody>
      </p:sp>
    </p:spTree>
    <p:extLst>
      <p:ext uri="{BB962C8B-B14F-4D97-AF65-F5344CB8AC3E}">
        <p14:creationId xmlns:p14="http://schemas.microsoft.com/office/powerpoint/2010/main" val="1270119429"/>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11"/>
          <p:cNvSpPr>
            <a:spLocks noGrp="1" noChangeArrowheads="1"/>
          </p:cNvSpPr>
          <p:nvPr>
            <p:ph type="dt" sz="half" idx="10"/>
          </p:nvPr>
        </p:nvSpPr>
        <p:spPr>
          <a:ln/>
        </p:spPr>
        <p:txBody>
          <a:bodyPr/>
          <a:lstStyle>
            <a:lvl1pPr>
              <a:defRPr/>
            </a:lvl1pPr>
          </a:lstStyle>
          <a:p>
            <a:pPr>
              <a:defRPr/>
            </a:pPr>
            <a:r>
              <a:rPr lang="en-US"/>
              <a:t>6/14/2012</a:t>
            </a:r>
          </a:p>
        </p:txBody>
      </p:sp>
      <p:sp>
        <p:nvSpPr>
          <p:cNvPr id="8" name="Rectangle 12"/>
          <p:cNvSpPr>
            <a:spLocks noGrp="1" noChangeArrowheads="1"/>
          </p:cNvSpPr>
          <p:nvPr>
            <p:ph type="ftr" sz="quarter" idx="11"/>
          </p:nvPr>
        </p:nvSpPr>
        <p:spPr>
          <a:ln/>
        </p:spPr>
        <p:txBody>
          <a:bodyPr/>
          <a:lstStyle>
            <a:lvl1pPr>
              <a:defRPr/>
            </a:lvl1pPr>
          </a:lstStyle>
          <a:p>
            <a:pPr>
              <a:defRPr/>
            </a:pPr>
            <a:r>
              <a:rPr lang="en-US"/>
              <a:t>FDA/CVM</a:t>
            </a:r>
          </a:p>
        </p:txBody>
      </p:sp>
      <p:sp>
        <p:nvSpPr>
          <p:cNvPr id="9" name="Rectangle 13"/>
          <p:cNvSpPr>
            <a:spLocks noGrp="1" noChangeArrowheads="1"/>
          </p:cNvSpPr>
          <p:nvPr>
            <p:ph type="sldNum" sz="quarter" idx="12"/>
          </p:nvPr>
        </p:nvSpPr>
        <p:spPr>
          <a:ln/>
        </p:spPr>
        <p:txBody>
          <a:bodyPr/>
          <a:lstStyle>
            <a:lvl1pPr>
              <a:defRPr/>
            </a:lvl1pPr>
          </a:lstStyle>
          <a:p>
            <a:pPr>
              <a:defRPr/>
            </a:pPr>
            <a:fld id="{9A23AC58-535C-4897-A401-09E5A066A089}" type="slidenum">
              <a:rPr lang="en-US"/>
              <a:pPr>
                <a:defRPr/>
              </a:pPr>
              <a:t>‹#›</a:t>
            </a:fld>
            <a:endParaRPr lang="en-US"/>
          </a:p>
        </p:txBody>
      </p:sp>
    </p:spTree>
    <p:extLst>
      <p:ext uri="{BB962C8B-B14F-4D97-AF65-F5344CB8AC3E}">
        <p14:creationId xmlns:p14="http://schemas.microsoft.com/office/powerpoint/2010/main" val="4103326125"/>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11"/>
          <p:cNvSpPr>
            <a:spLocks noGrp="1" noChangeArrowheads="1"/>
          </p:cNvSpPr>
          <p:nvPr>
            <p:ph type="dt" sz="half" idx="10"/>
          </p:nvPr>
        </p:nvSpPr>
        <p:spPr>
          <a:ln/>
        </p:spPr>
        <p:txBody>
          <a:bodyPr/>
          <a:lstStyle>
            <a:lvl1pPr>
              <a:defRPr/>
            </a:lvl1pPr>
          </a:lstStyle>
          <a:p>
            <a:pPr>
              <a:defRPr/>
            </a:pPr>
            <a:r>
              <a:rPr lang="en-US"/>
              <a:t>6/14/2012</a:t>
            </a:r>
          </a:p>
        </p:txBody>
      </p:sp>
      <p:sp>
        <p:nvSpPr>
          <p:cNvPr id="4" name="Rectangle 12"/>
          <p:cNvSpPr>
            <a:spLocks noGrp="1" noChangeArrowheads="1"/>
          </p:cNvSpPr>
          <p:nvPr>
            <p:ph type="ftr" sz="quarter" idx="11"/>
          </p:nvPr>
        </p:nvSpPr>
        <p:spPr>
          <a:ln/>
        </p:spPr>
        <p:txBody>
          <a:bodyPr/>
          <a:lstStyle>
            <a:lvl1pPr>
              <a:defRPr/>
            </a:lvl1pPr>
          </a:lstStyle>
          <a:p>
            <a:pPr>
              <a:defRPr/>
            </a:pPr>
            <a:r>
              <a:rPr lang="en-US"/>
              <a:t>FDA/CVM</a:t>
            </a:r>
          </a:p>
        </p:txBody>
      </p:sp>
      <p:sp>
        <p:nvSpPr>
          <p:cNvPr id="5" name="Rectangle 13"/>
          <p:cNvSpPr>
            <a:spLocks noGrp="1" noChangeArrowheads="1"/>
          </p:cNvSpPr>
          <p:nvPr>
            <p:ph type="sldNum" sz="quarter" idx="12"/>
          </p:nvPr>
        </p:nvSpPr>
        <p:spPr>
          <a:ln/>
        </p:spPr>
        <p:txBody>
          <a:bodyPr/>
          <a:lstStyle>
            <a:lvl1pPr>
              <a:defRPr/>
            </a:lvl1pPr>
          </a:lstStyle>
          <a:p>
            <a:pPr>
              <a:defRPr/>
            </a:pPr>
            <a:fld id="{C6D1E9A6-CF61-4922-B7DD-04F6C26DBA1C}" type="slidenum">
              <a:rPr lang="en-US"/>
              <a:pPr>
                <a:defRPr/>
              </a:pPr>
              <a:t>‹#›</a:t>
            </a:fld>
            <a:endParaRPr lang="en-US"/>
          </a:p>
        </p:txBody>
      </p:sp>
    </p:spTree>
    <p:extLst>
      <p:ext uri="{BB962C8B-B14F-4D97-AF65-F5344CB8AC3E}">
        <p14:creationId xmlns:p14="http://schemas.microsoft.com/office/powerpoint/2010/main" val="120113341"/>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1"/>
          <p:cNvSpPr>
            <a:spLocks noGrp="1" noChangeArrowheads="1"/>
          </p:cNvSpPr>
          <p:nvPr>
            <p:ph type="dt" sz="half" idx="10"/>
          </p:nvPr>
        </p:nvSpPr>
        <p:spPr>
          <a:ln/>
        </p:spPr>
        <p:txBody>
          <a:bodyPr/>
          <a:lstStyle>
            <a:lvl1pPr>
              <a:defRPr/>
            </a:lvl1pPr>
          </a:lstStyle>
          <a:p>
            <a:pPr>
              <a:defRPr/>
            </a:pPr>
            <a:r>
              <a:rPr lang="en-US"/>
              <a:t>6/14/2012</a:t>
            </a:r>
          </a:p>
        </p:txBody>
      </p:sp>
      <p:sp>
        <p:nvSpPr>
          <p:cNvPr id="3" name="Rectangle 12"/>
          <p:cNvSpPr>
            <a:spLocks noGrp="1" noChangeArrowheads="1"/>
          </p:cNvSpPr>
          <p:nvPr>
            <p:ph type="ftr" sz="quarter" idx="11"/>
          </p:nvPr>
        </p:nvSpPr>
        <p:spPr>
          <a:ln/>
        </p:spPr>
        <p:txBody>
          <a:bodyPr/>
          <a:lstStyle>
            <a:lvl1pPr>
              <a:defRPr/>
            </a:lvl1pPr>
          </a:lstStyle>
          <a:p>
            <a:pPr>
              <a:defRPr/>
            </a:pPr>
            <a:r>
              <a:rPr lang="en-US"/>
              <a:t>FDA/CVM</a:t>
            </a:r>
          </a:p>
        </p:txBody>
      </p:sp>
      <p:sp>
        <p:nvSpPr>
          <p:cNvPr id="4" name="Rectangle 13"/>
          <p:cNvSpPr>
            <a:spLocks noGrp="1" noChangeArrowheads="1"/>
          </p:cNvSpPr>
          <p:nvPr>
            <p:ph type="sldNum" sz="quarter" idx="12"/>
          </p:nvPr>
        </p:nvSpPr>
        <p:spPr>
          <a:ln/>
        </p:spPr>
        <p:txBody>
          <a:bodyPr/>
          <a:lstStyle>
            <a:lvl1pPr>
              <a:defRPr/>
            </a:lvl1pPr>
          </a:lstStyle>
          <a:p>
            <a:pPr>
              <a:defRPr/>
            </a:pPr>
            <a:fld id="{887C0479-D109-425D-BCF4-5984C2D3694E}" type="slidenum">
              <a:rPr lang="en-US"/>
              <a:pPr>
                <a:defRPr/>
              </a:pPr>
              <a:t>‹#›</a:t>
            </a:fld>
            <a:endParaRPr lang="en-US"/>
          </a:p>
        </p:txBody>
      </p:sp>
    </p:spTree>
    <p:extLst>
      <p:ext uri="{BB962C8B-B14F-4D97-AF65-F5344CB8AC3E}">
        <p14:creationId xmlns:p14="http://schemas.microsoft.com/office/powerpoint/2010/main" val="2819252035"/>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1"/>
          <p:cNvSpPr>
            <a:spLocks noGrp="1" noChangeArrowheads="1"/>
          </p:cNvSpPr>
          <p:nvPr>
            <p:ph type="dt" sz="half" idx="10"/>
          </p:nvPr>
        </p:nvSpPr>
        <p:spPr>
          <a:ln/>
        </p:spPr>
        <p:txBody>
          <a:bodyPr/>
          <a:lstStyle>
            <a:lvl1pPr>
              <a:defRPr/>
            </a:lvl1pPr>
          </a:lstStyle>
          <a:p>
            <a:pPr>
              <a:defRPr/>
            </a:pPr>
            <a:r>
              <a:rPr lang="en-US"/>
              <a:t>6/14/2012</a:t>
            </a:r>
          </a:p>
        </p:txBody>
      </p:sp>
      <p:sp>
        <p:nvSpPr>
          <p:cNvPr id="6" name="Rectangle 12"/>
          <p:cNvSpPr>
            <a:spLocks noGrp="1" noChangeArrowheads="1"/>
          </p:cNvSpPr>
          <p:nvPr>
            <p:ph type="ftr" sz="quarter" idx="11"/>
          </p:nvPr>
        </p:nvSpPr>
        <p:spPr>
          <a:ln/>
        </p:spPr>
        <p:txBody>
          <a:bodyPr/>
          <a:lstStyle>
            <a:lvl1pPr>
              <a:defRPr/>
            </a:lvl1pPr>
          </a:lstStyle>
          <a:p>
            <a:pPr>
              <a:defRPr/>
            </a:pPr>
            <a:r>
              <a:rPr lang="en-US"/>
              <a:t>FDA/CVM</a:t>
            </a:r>
          </a:p>
        </p:txBody>
      </p:sp>
      <p:sp>
        <p:nvSpPr>
          <p:cNvPr id="7" name="Rectangle 13"/>
          <p:cNvSpPr>
            <a:spLocks noGrp="1" noChangeArrowheads="1"/>
          </p:cNvSpPr>
          <p:nvPr>
            <p:ph type="sldNum" sz="quarter" idx="12"/>
          </p:nvPr>
        </p:nvSpPr>
        <p:spPr>
          <a:ln/>
        </p:spPr>
        <p:txBody>
          <a:bodyPr/>
          <a:lstStyle>
            <a:lvl1pPr>
              <a:defRPr/>
            </a:lvl1pPr>
          </a:lstStyle>
          <a:p>
            <a:pPr>
              <a:defRPr/>
            </a:pPr>
            <a:fld id="{876979BA-A554-4789-A435-7AACFB53674D}" type="slidenum">
              <a:rPr lang="en-US"/>
              <a:pPr>
                <a:defRPr/>
              </a:pPr>
              <a:t>‹#›</a:t>
            </a:fld>
            <a:endParaRPr lang="en-US"/>
          </a:p>
        </p:txBody>
      </p:sp>
    </p:spTree>
    <p:extLst>
      <p:ext uri="{BB962C8B-B14F-4D97-AF65-F5344CB8AC3E}">
        <p14:creationId xmlns:p14="http://schemas.microsoft.com/office/powerpoint/2010/main" val="2419796561"/>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1"/>
          <p:cNvSpPr>
            <a:spLocks noGrp="1" noChangeArrowheads="1"/>
          </p:cNvSpPr>
          <p:nvPr>
            <p:ph type="dt" sz="half" idx="10"/>
          </p:nvPr>
        </p:nvSpPr>
        <p:spPr>
          <a:ln/>
        </p:spPr>
        <p:txBody>
          <a:bodyPr/>
          <a:lstStyle>
            <a:lvl1pPr>
              <a:defRPr/>
            </a:lvl1pPr>
          </a:lstStyle>
          <a:p>
            <a:pPr>
              <a:defRPr/>
            </a:pPr>
            <a:r>
              <a:rPr lang="en-US"/>
              <a:t>6/14/2012</a:t>
            </a:r>
          </a:p>
        </p:txBody>
      </p:sp>
      <p:sp>
        <p:nvSpPr>
          <p:cNvPr id="6" name="Rectangle 12"/>
          <p:cNvSpPr>
            <a:spLocks noGrp="1" noChangeArrowheads="1"/>
          </p:cNvSpPr>
          <p:nvPr>
            <p:ph type="ftr" sz="quarter" idx="11"/>
          </p:nvPr>
        </p:nvSpPr>
        <p:spPr>
          <a:ln/>
        </p:spPr>
        <p:txBody>
          <a:bodyPr/>
          <a:lstStyle>
            <a:lvl1pPr>
              <a:defRPr/>
            </a:lvl1pPr>
          </a:lstStyle>
          <a:p>
            <a:pPr>
              <a:defRPr/>
            </a:pPr>
            <a:r>
              <a:rPr lang="en-US"/>
              <a:t>FDA/CVM</a:t>
            </a:r>
          </a:p>
        </p:txBody>
      </p:sp>
      <p:sp>
        <p:nvSpPr>
          <p:cNvPr id="7" name="Rectangle 13"/>
          <p:cNvSpPr>
            <a:spLocks noGrp="1" noChangeArrowheads="1"/>
          </p:cNvSpPr>
          <p:nvPr>
            <p:ph type="sldNum" sz="quarter" idx="12"/>
          </p:nvPr>
        </p:nvSpPr>
        <p:spPr>
          <a:ln/>
        </p:spPr>
        <p:txBody>
          <a:bodyPr/>
          <a:lstStyle>
            <a:lvl1pPr>
              <a:defRPr/>
            </a:lvl1pPr>
          </a:lstStyle>
          <a:p>
            <a:pPr>
              <a:defRPr/>
            </a:pPr>
            <a:fld id="{4B6820E7-117D-4E88-9B72-6809556CD513}" type="slidenum">
              <a:rPr lang="en-US"/>
              <a:pPr>
                <a:defRPr/>
              </a:pPr>
              <a:t>‹#›</a:t>
            </a:fld>
            <a:endParaRPr lang="en-US"/>
          </a:p>
        </p:txBody>
      </p:sp>
    </p:spTree>
    <p:extLst>
      <p:ext uri="{BB962C8B-B14F-4D97-AF65-F5344CB8AC3E}">
        <p14:creationId xmlns:p14="http://schemas.microsoft.com/office/powerpoint/2010/main" val="1439609803"/>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1"/>
          <p:cNvSpPr>
            <a:spLocks noGrp="1" noChangeArrowheads="1"/>
          </p:cNvSpPr>
          <p:nvPr>
            <p:ph type="dt" sz="half" idx="10"/>
          </p:nvPr>
        </p:nvSpPr>
        <p:spPr>
          <a:ln/>
        </p:spPr>
        <p:txBody>
          <a:bodyPr/>
          <a:lstStyle>
            <a:lvl1pPr>
              <a:defRPr/>
            </a:lvl1pPr>
          </a:lstStyle>
          <a:p>
            <a:pPr>
              <a:defRPr/>
            </a:pPr>
            <a:r>
              <a:rPr lang="en-US"/>
              <a:t>6/14/2012</a:t>
            </a:r>
          </a:p>
        </p:txBody>
      </p:sp>
      <p:sp>
        <p:nvSpPr>
          <p:cNvPr id="5" name="Rectangle 12"/>
          <p:cNvSpPr>
            <a:spLocks noGrp="1" noChangeArrowheads="1"/>
          </p:cNvSpPr>
          <p:nvPr>
            <p:ph type="ftr" sz="quarter" idx="11"/>
          </p:nvPr>
        </p:nvSpPr>
        <p:spPr>
          <a:ln/>
        </p:spPr>
        <p:txBody>
          <a:bodyPr/>
          <a:lstStyle>
            <a:lvl1pPr>
              <a:defRPr/>
            </a:lvl1pPr>
          </a:lstStyle>
          <a:p>
            <a:pPr>
              <a:defRPr/>
            </a:pPr>
            <a:r>
              <a:rPr lang="en-US"/>
              <a:t>FDA/CVM</a:t>
            </a:r>
          </a:p>
        </p:txBody>
      </p:sp>
      <p:sp>
        <p:nvSpPr>
          <p:cNvPr id="6" name="Rectangle 13"/>
          <p:cNvSpPr>
            <a:spLocks noGrp="1" noChangeArrowheads="1"/>
          </p:cNvSpPr>
          <p:nvPr>
            <p:ph type="sldNum" sz="quarter" idx="12"/>
          </p:nvPr>
        </p:nvSpPr>
        <p:spPr>
          <a:ln/>
        </p:spPr>
        <p:txBody>
          <a:bodyPr/>
          <a:lstStyle>
            <a:lvl1pPr>
              <a:defRPr/>
            </a:lvl1pPr>
          </a:lstStyle>
          <a:p>
            <a:pPr>
              <a:defRPr/>
            </a:pPr>
            <a:fld id="{455F7048-0C6A-43FA-9988-035F4DA9DDB0}" type="slidenum">
              <a:rPr lang="en-US"/>
              <a:pPr>
                <a:defRPr/>
              </a:pPr>
              <a:t>‹#›</a:t>
            </a:fld>
            <a:endParaRPr lang="en-US"/>
          </a:p>
        </p:txBody>
      </p:sp>
    </p:spTree>
    <p:extLst>
      <p:ext uri="{BB962C8B-B14F-4D97-AF65-F5344CB8AC3E}">
        <p14:creationId xmlns:p14="http://schemas.microsoft.com/office/powerpoint/2010/main" val="440191402"/>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05600" y="762000"/>
            <a:ext cx="1981200" cy="532447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762000" y="762000"/>
            <a:ext cx="5791200" cy="53244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1"/>
          <p:cNvSpPr>
            <a:spLocks noGrp="1" noChangeArrowheads="1"/>
          </p:cNvSpPr>
          <p:nvPr>
            <p:ph type="dt" sz="half" idx="10"/>
          </p:nvPr>
        </p:nvSpPr>
        <p:spPr>
          <a:ln/>
        </p:spPr>
        <p:txBody>
          <a:bodyPr/>
          <a:lstStyle>
            <a:lvl1pPr>
              <a:defRPr/>
            </a:lvl1pPr>
          </a:lstStyle>
          <a:p>
            <a:pPr>
              <a:defRPr/>
            </a:pPr>
            <a:r>
              <a:rPr lang="en-US"/>
              <a:t>6/14/2012</a:t>
            </a:r>
          </a:p>
        </p:txBody>
      </p:sp>
      <p:sp>
        <p:nvSpPr>
          <p:cNvPr id="5" name="Rectangle 12"/>
          <p:cNvSpPr>
            <a:spLocks noGrp="1" noChangeArrowheads="1"/>
          </p:cNvSpPr>
          <p:nvPr>
            <p:ph type="ftr" sz="quarter" idx="11"/>
          </p:nvPr>
        </p:nvSpPr>
        <p:spPr>
          <a:ln/>
        </p:spPr>
        <p:txBody>
          <a:bodyPr/>
          <a:lstStyle>
            <a:lvl1pPr>
              <a:defRPr/>
            </a:lvl1pPr>
          </a:lstStyle>
          <a:p>
            <a:pPr>
              <a:defRPr/>
            </a:pPr>
            <a:r>
              <a:rPr lang="en-US"/>
              <a:t>FDA/CVM</a:t>
            </a:r>
          </a:p>
        </p:txBody>
      </p:sp>
      <p:sp>
        <p:nvSpPr>
          <p:cNvPr id="6" name="Rectangle 13"/>
          <p:cNvSpPr>
            <a:spLocks noGrp="1" noChangeArrowheads="1"/>
          </p:cNvSpPr>
          <p:nvPr>
            <p:ph type="sldNum" sz="quarter" idx="12"/>
          </p:nvPr>
        </p:nvSpPr>
        <p:spPr>
          <a:ln/>
        </p:spPr>
        <p:txBody>
          <a:bodyPr/>
          <a:lstStyle>
            <a:lvl1pPr>
              <a:defRPr/>
            </a:lvl1pPr>
          </a:lstStyle>
          <a:p>
            <a:pPr>
              <a:defRPr/>
            </a:pPr>
            <a:fld id="{774744EC-76E8-497E-B4CC-99755060B827}" type="slidenum">
              <a:rPr lang="en-US"/>
              <a:pPr>
                <a:defRPr/>
              </a:pPr>
              <a:t>‹#›</a:t>
            </a:fld>
            <a:endParaRPr lang="en-US"/>
          </a:p>
        </p:txBody>
      </p:sp>
    </p:spTree>
    <p:extLst>
      <p:ext uri="{BB962C8B-B14F-4D97-AF65-F5344CB8AC3E}">
        <p14:creationId xmlns:p14="http://schemas.microsoft.com/office/powerpoint/2010/main" val="39469593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2362200"/>
            <a:ext cx="3770313" cy="37242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760913" y="2362200"/>
            <a:ext cx="3770312" cy="37242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11"/>
          <p:cNvSpPr>
            <a:spLocks noGrp="1" noChangeArrowheads="1"/>
          </p:cNvSpPr>
          <p:nvPr>
            <p:ph type="dt" sz="half" idx="10"/>
          </p:nvPr>
        </p:nvSpPr>
        <p:spPr>
          <a:ln/>
        </p:spPr>
        <p:txBody>
          <a:bodyPr/>
          <a:lstStyle>
            <a:lvl1pPr>
              <a:defRPr/>
            </a:lvl1pPr>
          </a:lstStyle>
          <a:p>
            <a:pPr>
              <a:defRPr/>
            </a:pPr>
            <a:endParaRPr lang="en-US"/>
          </a:p>
        </p:txBody>
      </p:sp>
      <p:sp>
        <p:nvSpPr>
          <p:cNvPr id="6" name="Rectangle 12"/>
          <p:cNvSpPr>
            <a:spLocks noGrp="1" noChangeArrowheads="1"/>
          </p:cNvSpPr>
          <p:nvPr>
            <p:ph type="ftr" sz="quarter" idx="11"/>
          </p:nvPr>
        </p:nvSpPr>
        <p:spPr>
          <a:ln/>
        </p:spPr>
        <p:txBody>
          <a:bodyPr/>
          <a:lstStyle>
            <a:lvl1pPr>
              <a:defRPr/>
            </a:lvl1pPr>
          </a:lstStyle>
          <a:p>
            <a:pPr>
              <a:defRPr/>
            </a:pPr>
            <a:endParaRPr lang="en-US"/>
          </a:p>
        </p:txBody>
      </p:sp>
      <p:sp>
        <p:nvSpPr>
          <p:cNvPr id="7" name="Rectangle 13"/>
          <p:cNvSpPr>
            <a:spLocks noGrp="1" noChangeArrowheads="1"/>
          </p:cNvSpPr>
          <p:nvPr>
            <p:ph type="sldNum" sz="quarter" idx="12"/>
          </p:nvPr>
        </p:nvSpPr>
        <p:spPr>
          <a:ln/>
        </p:spPr>
        <p:txBody>
          <a:bodyPr/>
          <a:lstStyle>
            <a:lvl1pPr>
              <a:defRPr/>
            </a:lvl1pPr>
          </a:lstStyle>
          <a:p>
            <a:pPr>
              <a:defRPr/>
            </a:pPr>
            <a:fld id="{6DB66816-B3E6-46F1-9807-DCF3B3681E74}" type="slidenum">
              <a:rPr lang="en-US"/>
              <a:pPr>
                <a:defRPr/>
              </a:pPr>
              <a:t>‹#›</a:t>
            </a:fld>
            <a:endParaRPr lang="en-US"/>
          </a:p>
        </p:txBody>
      </p:sp>
    </p:spTree>
    <p:extLst>
      <p:ext uri="{BB962C8B-B14F-4D97-AF65-F5344CB8AC3E}">
        <p14:creationId xmlns:p14="http://schemas.microsoft.com/office/powerpoint/2010/main" val="10369409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11"/>
          <p:cNvSpPr>
            <a:spLocks noGrp="1" noChangeArrowheads="1"/>
          </p:cNvSpPr>
          <p:nvPr>
            <p:ph type="dt" sz="half" idx="10"/>
          </p:nvPr>
        </p:nvSpPr>
        <p:spPr>
          <a:ln/>
        </p:spPr>
        <p:txBody>
          <a:bodyPr/>
          <a:lstStyle>
            <a:lvl1pPr>
              <a:defRPr/>
            </a:lvl1pPr>
          </a:lstStyle>
          <a:p>
            <a:pPr>
              <a:defRPr/>
            </a:pPr>
            <a:endParaRPr lang="en-US"/>
          </a:p>
        </p:txBody>
      </p:sp>
      <p:sp>
        <p:nvSpPr>
          <p:cNvPr id="8" name="Rectangle 12"/>
          <p:cNvSpPr>
            <a:spLocks noGrp="1" noChangeArrowheads="1"/>
          </p:cNvSpPr>
          <p:nvPr>
            <p:ph type="ftr" sz="quarter" idx="11"/>
          </p:nvPr>
        </p:nvSpPr>
        <p:spPr>
          <a:ln/>
        </p:spPr>
        <p:txBody>
          <a:bodyPr/>
          <a:lstStyle>
            <a:lvl1pPr>
              <a:defRPr/>
            </a:lvl1pPr>
          </a:lstStyle>
          <a:p>
            <a:pPr>
              <a:defRPr/>
            </a:pPr>
            <a:endParaRPr lang="en-US"/>
          </a:p>
        </p:txBody>
      </p:sp>
      <p:sp>
        <p:nvSpPr>
          <p:cNvPr id="9" name="Rectangle 13"/>
          <p:cNvSpPr>
            <a:spLocks noGrp="1" noChangeArrowheads="1"/>
          </p:cNvSpPr>
          <p:nvPr>
            <p:ph type="sldNum" sz="quarter" idx="12"/>
          </p:nvPr>
        </p:nvSpPr>
        <p:spPr>
          <a:ln/>
        </p:spPr>
        <p:txBody>
          <a:bodyPr/>
          <a:lstStyle>
            <a:lvl1pPr>
              <a:defRPr/>
            </a:lvl1pPr>
          </a:lstStyle>
          <a:p>
            <a:pPr>
              <a:defRPr/>
            </a:pPr>
            <a:fld id="{4E9E276D-CCA9-4C6B-922B-6BF28C0D0A1D}" type="slidenum">
              <a:rPr lang="en-US"/>
              <a:pPr>
                <a:defRPr/>
              </a:pPr>
              <a:t>‹#›</a:t>
            </a:fld>
            <a:endParaRPr lang="en-US"/>
          </a:p>
        </p:txBody>
      </p:sp>
    </p:spTree>
    <p:extLst>
      <p:ext uri="{BB962C8B-B14F-4D97-AF65-F5344CB8AC3E}">
        <p14:creationId xmlns:p14="http://schemas.microsoft.com/office/powerpoint/2010/main" val="26524449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11"/>
          <p:cNvSpPr>
            <a:spLocks noGrp="1" noChangeArrowheads="1"/>
          </p:cNvSpPr>
          <p:nvPr>
            <p:ph type="dt" sz="half" idx="10"/>
          </p:nvPr>
        </p:nvSpPr>
        <p:spPr>
          <a:ln/>
        </p:spPr>
        <p:txBody>
          <a:bodyPr/>
          <a:lstStyle>
            <a:lvl1pPr>
              <a:defRPr/>
            </a:lvl1pPr>
          </a:lstStyle>
          <a:p>
            <a:pPr>
              <a:defRPr/>
            </a:pPr>
            <a:endParaRPr lang="en-US"/>
          </a:p>
        </p:txBody>
      </p:sp>
      <p:sp>
        <p:nvSpPr>
          <p:cNvPr id="4" name="Rectangle 12"/>
          <p:cNvSpPr>
            <a:spLocks noGrp="1" noChangeArrowheads="1"/>
          </p:cNvSpPr>
          <p:nvPr>
            <p:ph type="ftr" sz="quarter" idx="11"/>
          </p:nvPr>
        </p:nvSpPr>
        <p:spPr>
          <a:ln/>
        </p:spPr>
        <p:txBody>
          <a:bodyPr/>
          <a:lstStyle>
            <a:lvl1pPr>
              <a:defRPr/>
            </a:lvl1pPr>
          </a:lstStyle>
          <a:p>
            <a:pPr>
              <a:defRPr/>
            </a:pPr>
            <a:endParaRPr lang="en-US"/>
          </a:p>
        </p:txBody>
      </p:sp>
      <p:sp>
        <p:nvSpPr>
          <p:cNvPr id="5" name="Rectangle 13"/>
          <p:cNvSpPr>
            <a:spLocks noGrp="1" noChangeArrowheads="1"/>
          </p:cNvSpPr>
          <p:nvPr>
            <p:ph type="sldNum" sz="quarter" idx="12"/>
          </p:nvPr>
        </p:nvSpPr>
        <p:spPr>
          <a:ln/>
        </p:spPr>
        <p:txBody>
          <a:bodyPr/>
          <a:lstStyle>
            <a:lvl1pPr>
              <a:defRPr/>
            </a:lvl1pPr>
          </a:lstStyle>
          <a:p>
            <a:pPr>
              <a:defRPr/>
            </a:pPr>
            <a:fld id="{4F09DA4F-9599-4D3B-8190-9DBB1983D981}" type="slidenum">
              <a:rPr lang="en-US"/>
              <a:pPr>
                <a:defRPr/>
              </a:pPr>
              <a:t>‹#›</a:t>
            </a:fld>
            <a:endParaRPr lang="en-US"/>
          </a:p>
        </p:txBody>
      </p:sp>
    </p:spTree>
    <p:extLst>
      <p:ext uri="{BB962C8B-B14F-4D97-AF65-F5344CB8AC3E}">
        <p14:creationId xmlns:p14="http://schemas.microsoft.com/office/powerpoint/2010/main" val="36092218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1"/>
          <p:cNvSpPr>
            <a:spLocks noGrp="1" noChangeArrowheads="1"/>
          </p:cNvSpPr>
          <p:nvPr>
            <p:ph type="dt" sz="half" idx="10"/>
          </p:nvPr>
        </p:nvSpPr>
        <p:spPr>
          <a:ln/>
        </p:spPr>
        <p:txBody>
          <a:bodyPr/>
          <a:lstStyle>
            <a:lvl1pPr>
              <a:defRPr/>
            </a:lvl1pPr>
          </a:lstStyle>
          <a:p>
            <a:pPr>
              <a:defRPr/>
            </a:pPr>
            <a:endParaRPr lang="en-US"/>
          </a:p>
        </p:txBody>
      </p:sp>
      <p:sp>
        <p:nvSpPr>
          <p:cNvPr id="3" name="Rectangle 12"/>
          <p:cNvSpPr>
            <a:spLocks noGrp="1" noChangeArrowheads="1"/>
          </p:cNvSpPr>
          <p:nvPr>
            <p:ph type="ftr" sz="quarter" idx="11"/>
          </p:nvPr>
        </p:nvSpPr>
        <p:spPr>
          <a:ln/>
        </p:spPr>
        <p:txBody>
          <a:bodyPr/>
          <a:lstStyle>
            <a:lvl1pPr>
              <a:defRPr/>
            </a:lvl1pPr>
          </a:lstStyle>
          <a:p>
            <a:pPr>
              <a:defRPr/>
            </a:pPr>
            <a:endParaRPr lang="en-US"/>
          </a:p>
        </p:txBody>
      </p:sp>
      <p:sp>
        <p:nvSpPr>
          <p:cNvPr id="4" name="Rectangle 13"/>
          <p:cNvSpPr>
            <a:spLocks noGrp="1" noChangeArrowheads="1"/>
          </p:cNvSpPr>
          <p:nvPr>
            <p:ph type="sldNum" sz="quarter" idx="12"/>
          </p:nvPr>
        </p:nvSpPr>
        <p:spPr>
          <a:ln/>
        </p:spPr>
        <p:txBody>
          <a:bodyPr/>
          <a:lstStyle>
            <a:lvl1pPr>
              <a:defRPr/>
            </a:lvl1pPr>
          </a:lstStyle>
          <a:p>
            <a:pPr>
              <a:defRPr/>
            </a:pPr>
            <a:fld id="{779187FB-3D36-45C6-87DA-935287E9F4F4}" type="slidenum">
              <a:rPr lang="en-US"/>
              <a:pPr>
                <a:defRPr/>
              </a:pPr>
              <a:t>‹#›</a:t>
            </a:fld>
            <a:endParaRPr lang="en-US"/>
          </a:p>
        </p:txBody>
      </p:sp>
    </p:spTree>
    <p:extLst>
      <p:ext uri="{BB962C8B-B14F-4D97-AF65-F5344CB8AC3E}">
        <p14:creationId xmlns:p14="http://schemas.microsoft.com/office/powerpoint/2010/main" val="6158533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1"/>
          <p:cNvSpPr>
            <a:spLocks noGrp="1" noChangeArrowheads="1"/>
          </p:cNvSpPr>
          <p:nvPr>
            <p:ph type="dt" sz="half" idx="10"/>
          </p:nvPr>
        </p:nvSpPr>
        <p:spPr>
          <a:ln/>
        </p:spPr>
        <p:txBody>
          <a:bodyPr/>
          <a:lstStyle>
            <a:lvl1pPr>
              <a:defRPr/>
            </a:lvl1pPr>
          </a:lstStyle>
          <a:p>
            <a:pPr>
              <a:defRPr/>
            </a:pPr>
            <a:endParaRPr lang="en-US"/>
          </a:p>
        </p:txBody>
      </p:sp>
      <p:sp>
        <p:nvSpPr>
          <p:cNvPr id="6" name="Rectangle 12"/>
          <p:cNvSpPr>
            <a:spLocks noGrp="1" noChangeArrowheads="1"/>
          </p:cNvSpPr>
          <p:nvPr>
            <p:ph type="ftr" sz="quarter" idx="11"/>
          </p:nvPr>
        </p:nvSpPr>
        <p:spPr>
          <a:ln/>
        </p:spPr>
        <p:txBody>
          <a:bodyPr/>
          <a:lstStyle>
            <a:lvl1pPr>
              <a:defRPr/>
            </a:lvl1pPr>
          </a:lstStyle>
          <a:p>
            <a:pPr>
              <a:defRPr/>
            </a:pPr>
            <a:endParaRPr lang="en-US"/>
          </a:p>
        </p:txBody>
      </p:sp>
      <p:sp>
        <p:nvSpPr>
          <p:cNvPr id="7" name="Rectangle 13"/>
          <p:cNvSpPr>
            <a:spLocks noGrp="1" noChangeArrowheads="1"/>
          </p:cNvSpPr>
          <p:nvPr>
            <p:ph type="sldNum" sz="quarter" idx="12"/>
          </p:nvPr>
        </p:nvSpPr>
        <p:spPr>
          <a:ln/>
        </p:spPr>
        <p:txBody>
          <a:bodyPr/>
          <a:lstStyle>
            <a:lvl1pPr>
              <a:defRPr/>
            </a:lvl1pPr>
          </a:lstStyle>
          <a:p>
            <a:pPr>
              <a:defRPr/>
            </a:pPr>
            <a:fld id="{61C5FE03-3C1C-48A3-90F4-2F3FF3ECCD87}" type="slidenum">
              <a:rPr lang="en-US"/>
              <a:pPr>
                <a:defRPr/>
              </a:pPr>
              <a:t>‹#›</a:t>
            </a:fld>
            <a:endParaRPr lang="en-US"/>
          </a:p>
        </p:txBody>
      </p:sp>
    </p:spTree>
    <p:extLst>
      <p:ext uri="{BB962C8B-B14F-4D97-AF65-F5344CB8AC3E}">
        <p14:creationId xmlns:p14="http://schemas.microsoft.com/office/powerpoint/2010/main" val="32532319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1"/>
          <p:cNvSpPr>
            <a:spLocks noGrp="1" noChangeArrowheads="1"/>
          </p:cNvSpPr>
          <p:nvPr>
            <p:ph type="dt" sz="half" idx="10"/>
          </p:nvPr>
        </p:nvSpPr>
        <p:spPr>
          <a:ln/>
        </p:spPr>
        <p:txBody>
          <a:bodyPr/>
          <a:lstStyle>
            <a:lvl1pPr>
              <a:defRPr/>
            </a:lvl1pPr>
          </a:lstStyle>
          <a:p>
            <a:pPr>
              <a:defRPr/>
            </a:pPr>
            <a:endParaRPr lang="en-US"/>
          </a:p>
        </p:txBody>
      </p:sp>
      <p:sp>
        <p:nvSpPr>
          <p:cNvPr id="6" name="Rectangle 12"/>
          <p:cNvSpPr>
            <a:spLocks noGrp="1" noChangeArrowheads="1"/>
          </p:cNvSpPr>
          <p:nvPr>
            <p:ph type="ftr" sz="quarter" idx="11"/>
          </p:nvPr>
        </p:nvSpPr>
        <p:spPr>
          <a:ln/>
        </p:spPr>
        <p:txBody>
          <a:bodyPr/>
          <a:lstStyle>
            <a:lvl1pPr>
              <a:defRPr/>
            </a:lvl1pPr>
          </a:lstStyle>
          <a:p>
            <a:pPr>
              <a:defRPr/>
            </a:pPr>
            <a:endParaRPr lang="en-US"/>
          </a:p>
        </p:txBody>
      </p:sp>
      <p:sp>
        <p:nvSpPr>
          <p:cNvPr id="7" name="Rectangle 13"/>
          <p:cNvSpPr>
            <a:spLocks noGrp="1" noChangeArrowheads="1"/>
          </p:cNvSpPr>
          <p:nvPr>
            <p:ph type="sldNum" sz="quarter" idx="12"/>
          </p:nvPr>
        </p:nvSpPr>
        <p:spPr>
          <a:ln/>
        </p:spPr>
        <p:txBody>
          <a:bodyPr/>
          <a:lstStyle>
            <a:lvl1pPr>
              <a:defRPr/>
            </a:lvl1pPr>
          </a:lstStyle>
          <a:p>
            <a:pPr>
              <a:defRPr/>
            </a:pPr>
            <a:fld id="{8FE4B1FE-9F3E-4EEC-81C3-F6FE4989883F}" type="slidenum">
              <a:rPr lang="en-US"/>
              <a:pPr>
                <a:defRPr/>
              </a:pPr>
              <a:t>‹#›</a:t>
            </a:fld>
            <a:endParaRPr lang="en-US"/>
          </a:p>
        </p:txBody>
      </p:sp>
    </p:spTree>
    <p:extLst>
      <p:ext uri="{BB962C8B-B14F-4D97-AF65-F5344CB8AC3E}">
        <p14:creationId xmlns:p14="http://schemas.microsoft.com/office/powerpoint/2010/main" val="35513236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3.xml"/><Relationship Id="rId3" Type="http://schemas.openxmlformats.org/officeDocument/2006/relationships/slideLayout" Target="../slideLayouts/slideLayout18.xml"/><Relationship Id="rId7" Type="http://schemas.openxmlformats.org/officeDocument/2006/relationships/slideLayout" Target="../slideLayouts/slideLayout22.xml"/><Relationship Id="rId12" Type="http://schemas.openxmlformats.org/officeDocument/2006/relationships/theme" Target="../theme/theme2.xml"/><Relationship Id="rId2" Type="http://schemas.openxmlformats.org/officeDocument/2006/relationships/slideLayout" Target="../slideLayouts/slideLayout17.xml"/><Relationship Id="rId1" Type="http://schemas.openxmlformats.org/officeDocument/2006/relationships/slideLayout" Target="../slideLayouts/slideLayout16.xml"/><Relationship Id="rId6" Type="http://schemas.openxmlformats.org/officeDocument/2006/relationships/slideLayout" Target="../slideLayouts/slideLayout21.xml"/><Relationship Id="rId11" Type="http://schemas.openxmlformats.org/officeDocument/2006/relationships/slideLayout" Target="../slideLayouts/slideLayout26.xml"/><Relationship Id="rId5" Type="http://schemas.openxmlformats.org/officeDocument/2006/relationships/slideLayout" Target="../slideLayouts/slideLayout20.xml"/><Relationship Id="rId10" Type="http://schemas.openxmlformats.org/officeDocument/2006/relationships/slideLayout" Target="../slideLayouts/slideLayout25.xml"/><Relationship Id="rId4" Type="http://schemas.openxmlformats.org/officeDocument/2006/relationships/slideLayout" Target="../slideLayouts/slideLayout19.xml"/><Relationship Id="rId9" Type="http://schemas.openxmlformats.org/officeDocument/2006/relationships/slideLayout" Target="../slideLayouts/slideLayout24.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4.xml"/><Relationship Id="rId3" Type="http://schemas.openxmlformats.org/officeDocument/2006/relationships/slideLayout" Target="../slideLayouts/slideLayout29.xml"/><Relationship Id="rId7" Type="http://schemas.openxmlformats.org/officeDocument/2006/relationships/slideLayout" Target="../slideLayouts/slideLayout33.xml"/><Relationship Id="rId12" Type="http://schemas.openxmlformats.org/officeDocument/2006/relationships/theme" Target="../theme/theme3.xml"/><Relationship Id="rId2" Type="http://schemas.openxmlformats.org/officeDocument/2006/relationships/slideLayout" Target="../slideLayouts/slideLayout28.xml"/><Relationship Id="rId1" Type="http://schemas.openxmlformats.org/officeDocument/2006/relationships/slideLayout" Target="../slideLayouts/slideLayout27.xml"/><Relationship Id="rId6" Type="http://schemas.openxmlformats.org/officeDocument/2006/relationships/slideLayout" Target="../slideLayouts/slideLayout32.xml"/><Relationship Id="rId11" Type="http://schemas.openxmlformats.org/officeDocument/2006/relationships/slideLayout" Target="../slideLayouts/slideLayout37.xml"/><Relationship Id="rId5" Type="http://schemas.openxmlformats.org/officeDocument/2006/relationships/slideLayout" Target="../slideLayouts/slideLayout31.xml"/><Relationship Id="rId10" Type="http://schemas.openxmlformats.org/officeDocument/2006/relationships/slideLayout" Target="../slideLayouts/slideLayout36.xml"/><Relationship Id="rId4" Type="http://schemas.openxmlformats.org/officeDocument/2006/relationships/slideLayout" Target="../slideLayouts/slideLayout30.xml"/><Relationship Id="rId9" Type="http://schemas.openxmlformats.org/officeDocument/2006/relationships/slideLayout" Target="../slideLayouts/slideLayout35.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grpSp>
        <p:nvGrpSpPr>
          <p:cNvPr id="2050" name="Group 2"/>
          <p:cNvGrpSpPr>
            <a:grpSpLocks/>
          </p:cNvGrpSpPr>
          <p:nvPr/>
        </p:nvGrpSpPr>
        <p:grpSpPr bwMode="auto">
          <a:xfrm>
            <a:off x="0" y="0"/>
            <a:ext cx="7620000" cy="6858000"/>
            <a:chOff x="0" y="0"/>
            <a:chExt cx="4800" cy="4320"/>
          </a:xfrm>
        </p:grpSpPr>
        <p:grpSp>
          <p:nvGrpSpPr>
            <p:cNvPr id="2056" name="Group 3"/>
            <p:cNvGrpSpPr>
              <a:grpSpLocks/>
            </p:cNvGrpSpPr>
            <p:nvPr userDrawn="1"/>
          </p:nvGrpSpPr>
          <p:grpSpPr bwMode="auto">
            <a:xfrm>
              <a:off x="0" y="0"/>
              <a:ext cx="2016" cy="4320"/>
              <a:chOff x="0" y="0"/>
              <a:chExt cx="2016" cy="4320"/>
            </a:xfrm>
          </p:grpSpPr>
          <p:sp>
            <p:nvSpPr>
              <p:cNvPr id="3084" name="Rectangle 4"/>
              <p:cNvSpPr>
                <a:spLocks noChangeArrowheads="1"/>
              </p:cNvSpPr>
              <p:nvPr userDrawn="1"/>
            </p:nvSpPr>
            <p:spPr bwMode="auto">
              <a:xfrm>
                <a:off x="0" y="0"/>
                <a:ext cx="480" cy="4320"/>
              </a:xfrm>
              <a:prstGeom prst="rect">
                <a:avLst/>
              </a:prstGeom>
              <a:solidFill>
                <a:schemeClr val="accent2"/>
              </a:solidFill>
              <a:ln w="9525">
                <a:noFill/>
                <a:miter lim="800000"/>
                <a:headEnd/>
                <a:tailEnd/>
              </a:ln>
              <a:effectLst/>
            </p:spPr>
            <p:txBody>
              <a:bodyPr wrap="none" anchor="ctr"/>
              <a:lstStyle/>
              <a:p>
                <a:pPr>
                  <a:defRPr/>
                </a:pPr>
                <a:endParaRPr lang="en-US"/>
              </a:p>
            </p:txBody>
          </p:sp>
          <p:sp>
            <p:nvSpPr>
              <p:cNvPr id="3085" name="Freeform 5"/>
              <p:cNvSpPr>
                <a:spLocks/>
              </p:cNvSpPr>
              <p:nvPr userDrawn="1"/>
            </p:nvSpPr>
            <p:spPr bwMode="auto">
              <a:xfrm>
                <a:off x="288" y="0"/>
                <a:ext cx="1728" cy="735"/>
              </a:xfrm>
              <a:custGeom>
                <a:avLst/>
                <a:gdLst>
                  <a:gd name="T0" fmla="*/ 1728 w 1728"/>
                  <a:gd name="T1" fmla="*/ 0 h 735"/>
                  <a:gd name="T2" fmla="*/ 1728 w 1728"/>
                  <a:gd name="T3" fmla="*/ 480 h 735"/>
                  <a:gd name="T4" fmla="*/ 380 w 1728"/>
                  <a:gd name="T5" fmla="*/ 482 h 735"/>
                  <a:gd name="T6" fmla="*/ 354 w 1728"/>
                  <a:gd name="T7" fmla="*/ 480 h 735"/>
                  <a:gd name="T8" fmla="*/ 308 w 1728"/>
                  <a:gd name="T9" fmla="*/ 489 h 735"/>
                  <a:gd name="T10" fmla="*/ 246 w 1728"/>
                  <a:gd name="T11" fmla="*/ 531 h 735"/>
                  <a:gd name="T12" fmla="*/ 206 w 1728"/>
                  <a:gd name="T13" fmla="*/ 597 h 735"/>
                  <a:gd name="T14" fmla="*/ 192 w 1728"/>
                  <a:gd name="T15" fmla="*/ 666 h 735"/>
                  <a:gd name="T16" fmla="*/ 192 w 1728"/>
                  <a:gd name="T17" fmla="*/ 735 h 735"/>
                  <a:gd name="T18" fmla="*/ 0 w 1728"/>
                  <a:gd name="T19" fmla="*/ 735 h 735"/>
                  <a:gd name="T20" fmla="*/ 0 w 1728"/>
                  <a:gd name="T21" fmla="*/ 480 h 735"/>
                  <a:gd name="T22" fmla="*/ 0 w 1728"/>
                  <a:gd name="T23" fmla="*/ 0 h 735"/>
                  <a:gd name="T24" fmla="*/ 1728 w 1728"/>
                  <a:gd name="T25" fmla="*/ 0 h 735"/>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1728" h="735">
                    <a:moveTo>
                      <a:pt x="1728" y="0"/>
                    </a:moveTo>
                    <a:lnTo>
                      <a:pt x="1728" y="480"/>
                    </a:lnTo>
                    <a:lnTo>
                      <a:pt x="380" y="482"/>
                    </a:lnTo>
                    <a:lnTo>
                      <a:pt x="354" y="480"/>
                    </a:lnTo>
                    <a:lnTo>
                      <a:pt x="308" y="489"/>
                    </a:lnTo>
                    <a:cubicBezTo>
                      <a:pt x="290" y="498"/>
                      <a:pt x="263" y="513"/>
                      <a:pt x="246" y="531"/>
                    </a:cubicBezTo>
                    <a:cubicBezTo>
                      <a:pt x="229" y="549"/>
                      <a:pt x="215" y="574"/>
                      <a:pt x="206" y="597"/>
                    </a:cubicBezTo>
                    <a:cubicBezTo>
                      <a:pt x="197" y="620"/>
                      <a:pt x="194" y="643"/>
                      <a:pt x="192" y="666"/>
                    </a:cubicBezTo>
                    <a:lnTo>
                      <a:pt x="192" y="735"/>
                    </a:lnTo>
                    <a:lnTo>
                      <a:pt x="0" y="735"/>
                    </a:lnTo>
                    <a:lnTo>
                      <a:pt x="0" y="480"/>
                    </a:lnTo>
                    <a:lnTo>
                      <a:pt x="0" y="0"/>
                    </a:lnTo>
                    <a:lnTo>
                      <a:pt x="1728" y="0"/>
                    </a:lnTo>
                    <a:close/>
                  </a:path>
                </a:pathLst>
              </a:custGeom>
              <a:solidFill>
                <a:schemeClr val="accent2"/>
              </a:solidFill>
              <a:ln w="9525" cap="flat" cmpd="sng">
                <a:noFill/>
                <a:prstDash val="solid"/>
                <a:miter lim="800000"/>
                <a:headEnd type="none" w="med" len="med"/>
                <a:tailEnd type="none" w="med" len="med"/>
              </a:ln>
              <a:effectLst/>
            </p:spPr>
            <p:txBody>
              <a:bodyPr wrap="none"/>
              <a:lstStyle/>
              <a:p>
                <a:pPr>
                  <a:defRPr/>
                </a:pPr>
                <a:endParaRPr lang="en-US"/>
              </a:p>
            </p:txBody>
          </p:sp>
        </p:grpSp>
        <p:grpSp>
          <p:nvGrpSpPr>
            <p:cNvPr id="2057" name="Group 6"/>
            <p:cNvGrpSpPr>
              <a:grpSpLocks/>
            </p:cNvGrpSpPr>
            <p:nvPr/>
          </p:nvGrpSpPr>
          <p:grpSpPr bwMode="auto">
            <a:xfrm>
              <a:off x="144" y="1248"/>
              <a:ext cx="4656" cy="201"/>
              <a:chOff x="144" y="1248"/>
              <a:chExt cx="4656" cy="201"/>
            </a:xfrm>
          </p:grpSpPr>
          <p:sp>
            <p:nvSpPr>
              <p:cNvPr id="3082" name="AutoShape 7"/>
              <p:cNvSpPr>
                <a:spLocks noChangeArrowheads="1"/>
              </p:cNvSpPr>
              <p:nvPr/>
            </p:nvSpPr>
            <p:spPr bwMode="auto">
              <a:xfrm>
                <a:off x="384" y="1248"/>
                <a:ext cx="4416" cy="200"/>
              </a:xfrm>
              <a:prstGeom prst="roundRect">
                <a:avLst>
                  <a:gd name="adj" fmla="val 0"/>
                </a:avLst>
              </a:prstGeom>
              <a:solidFill>
                <a:schemeClr val="hlink"/>
              </a:solidFill>
              <a:ln w="9525">
                <a:noFill/>
                <a:round/>
                <a:headEnd/>
                <a:tailEnd/>
              </a:ln>
              <a:effectLst/>
            </p:spPr>
            <p:txBody>
              <a:bodyPr wrap="none" anchor="ctr"/>
              <a:lstStyle/>
              <a:p>
                <a:pPr>
                  <a:defRPr/>
                </a:pPr>
                <a:endParaRPr lang="en-US"/>
              </a:p>
            </p:txBody>
          </p:sp>
          <p:sp>
            <p:nvSpPr>
              <p:cNvPr id="3083" name="AutoShape 8"/>
              <p:cNvSpPr>
                <a:spLocks noChangeArrowheads="1"/>
              </p:cNvSpPr>
              <p:nvPr/>
            </p:nvSpPr>
            <p:spPr bwMode="auto">
              <a:xfrm flipH="1">
                <a:off x="144" y="1248"/>
                <a:ext cx="248" cy="201"/>
              </a:xfrm>
              <a:prstGeom prst="flowChartDelay">
                <a:avLst/>
              </a:prstGeom>
              <a:solidFill>
                <a:schemeClr val="hlink"/>
              </a:solidFill>
              <a:ln w="9525">
                <a:noFill/>
                <a:miter lim="800000"/>
                <a:headEnd/>
                <a:tailEnd/>
              </a:ln>
              <a:effectLst/>
            </p:spPr>
            <p:txBody>
              <a:bodyPr wrap="none" anchor="ctr"/>
              <a:lstStyle/>
              <a:p>
                <a:pPr>
                  <a:defRPr/>
                </a:pPr>
                <a:endParaRPr lang="en-US"/>
              </a:p>
            </p:txBody>
          </p:sp>
        </p:grpSp>
      </p:grpSp>
      <p:sp>
        <p:nvSpPr>
          <p:cNvPr id="2051" name="AutoShape 9"/>
          <p:cNvSpPr>
            <a:spLocks noGrp="1" noChangeArrowheads="1"/>
          </p:cNvSpPr>
          <p:nvPr>
            <p:ph type="title"/>
          </p:nvPr>
        </p:nvSpPr>
        <p:spPr bwMode="auto">
          <a:xfrm>
            <a:off x="762000" y="762000"/>
            <a:ext cx="7924800" cy="1143000"/>
          </a:xfrm>
          <a:prstGeom prst="roundRect">
            <a:avLst>
              <a:gd name="adj" fmla="val 21667"/>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2052" name="Rectangle 10"/>
          <p:cNvSpPr>
            <a:spLocks noGrp="1" noChangeArrowheads="1"/>
          </p:cNvSpPr>
          <p:nvPr>
            <p:ph type="body" idx="1"/>
          </p:nvPr>
        </p:nvSpPr>
        <p:spPr bwMode="auto">
          <a:xfrm>
            <a:off x="838200" y="2362200"/>
            <a:ext cx="7693025" cy="3724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51" name="Rectangle 11"/>
          <p:cNvSpPr>
            <a:spLocks noGrp="1" noChangeArrowheads="1"/>
          </p:cNvSpPr>
          <p:nvPr>
            <p:ph type="dt" sz="half" idx="2"/>
          </p:nvPr>
        </p:nvSpPr>
        <p:spPr bwMode="auto">
          <a:xfrm>
            <a:off x="2438400" y="6248400"/>
            <a:ext cx="2130425" cy="474663"/>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lgn="r">
              <a:defRPr sz="1400"/>
            </a:lvl1pPr>
          </a:lstStyle>
          <a:p>
            <a:pPr>
              <a:defRPr/>
            </a:pPr>
            <a:endParaRPr lang="en-US"/>
          </a:p>
        </p:txBody>
      </p:sp>
      <p:sp>
        <p:nvSpPr>
          <p:cNvPr id="10252" name="Rectangle 12"/>
          <p:cNvSpPr>
            <a:spLocks noGrp="1" noChangeArrowheads="1"/>
          </p:cNvSpPr>
          <p:nvPr>
            <p:ph type="ftr" sz="quarter" idx="3"/>
          </p:nvPr>
        </p:nvSpPr>
        <p:spPr bwMode="auto">
          <a:xfrm>
            <a:off x="5791200" y="6248400"/>
            <a:ext cx="2897188" cy="474663"/>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lgn="ctr">
              <a:defRPr sz="1400"/>
            </a:lvl1pPr>
          </a:lstStyle>
          <a:p>
            <a:pPr>
              <a:defRPr/>
            </a:pPr>
            <a:endParaRPr lang="en-US"/>
          </a:p>
        </p:txBody>
      </p:sp>
      <p:sp>
        <p:nvSpPr>
          <p:cNvPr id="10253" name="Rectangle 13"/>
          <p:cNvSpPr>
            <a:spLocks noGrp="1" noChangeArrowheads="1"/>
          </p:cNvSpPr>
          <p:nvPr>
            <p:ph type="sldNum" sz="quarter" idx="4"/>
          </p:nvPr>
        </p:nvSpPr>
        <p:spPr bwMode="auto">
          <a:xfrm>
            <a:off x="84138" y="6242050"/>
            <a:ext cx="587375" cy="488950"/>
          </a:xfrm>
          <a:prstGeom prst="rect">
            <a:avLst/>
          </a:prstGeom>
          <a:noFill/>
          <a:ln>
            <a:noFill/>
          </a:ln>
          <a:effectLst/>
          <a:extLst/>
        </p:spPr>
        <p:txBody>
          <a:bodyPr vert="horz" wrap="square" lIns="91440" tIns="45720" rIns="91440" bIns="45720" numCol="1" anchor="b" anchorCtr="1" compatLnSpc="1">
            <a:prstTxWarp prst="textNoShape">
              <a:avLst/>
            </a:prstTxWarp>
          </a:bodyPr>
          <a:lstStyle>
            <a:lvl1pPr>
              <a:defRPr sz="2600" b="1">
                <a:solidFill>
                  <a:schemeClr val="bg1"/>
                </a:solidFill>
              </a:defRPr>
            </a:lvl1pPr>
          </a:lstStyle>
          <a:p>
            <a:pPr>
              <a:defRPr/>
            </a:pPr>
            <a:fld id="{D6CBFFAD-F84B-4DE8-AABC-15535F3F0D6E}"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4030" r:id="rId1"/>
    <p:sldLayoutId id="2147483996" r:id="rId2"/>
    <p:sldLayoutId id="2147483997" r:id="rId3"/>
    <p:sldLayoutId id="2147483998" r:id="rId4"/>
    <p:sldLayoutId id="2147483999" r:id="rId5"/>
    <p:sldLayoutId id="2147484000" r:id="rId6"/>
    <p:sldLayoutId id="2147484001" r:id="rId7"/>
    <p:sldLayoutId id="2147484002" r:id="rId8"/>
    <p:sldLayoutId id="2147484003" r:id="rId9"/>
    <p:sldLayoutId id="2147484004" r:id="rId10"/>
    <p:sldLayoutId id="2147484005" r:id="rId11"/>
    <p:sldLayoutId id="2147484006" r:id="rId12"/>
    <p:sldLayoutId id="2147484007" r:id="rId13"/>
    <p:sldLayoutId id="2147484008" r:id="rId14"/>
    <p:sldLayoutId id="2147484009" r:id="rId15"/>
  </p:sldLayoutIdLst>
  <p:txStyles>
    <p:titleStyle>
      <a:lvl1pPr algn="l" rtl="0" eaLnBrk="0" fontAlgn="base" hangingPunct="0">
        <a:lnSpc>
          <a:spcPct val="90000"/>
        </a:lnSpc>
        <a:spcBef>
          <a:spcPct val="0"/>
        </a:spcBef>
        <a:spcAft>
          <a:spcPct val="0"/>
        </a:spcAft>
        <a:defRPr sz="3600" b="1">
          <a:solidFill>
            <a:schemeClr val="tx2"/>
          </a:solidFill>
          <a:latin typeface="+mj-lt"/>
          <a:ea typeface="+mj-ea"/>
          <a:cs typeface="+mj-cs"/>
        </a:defRPr>
      </a:lvl1pPr>
      <a:lvl2pPr algn="l" rtl="0" eaLnBrk="0" fontAlgn="base" hangingPunct="0">
        <a:lnSpc>
          <a:spcPct val="90000"/>
        </a:lnSpc>
        <a:spcBef>
          <a:spcPct val="0"/>
        </a:spcBef>
        <a:spcAft>
          <a:spcPct val="0"/>
        </a:spcAft>
        <a:defRPr sz="3600" b="1">
          <a:solidFill>
            <a:schemeClr val="tx2"/>
          </a:solidFill>
          <a:latin typeface="Arial" charset="0"/>
          <a:cs typeface="Arial" charset="0"/>
        </a:defRPr>
      </a:lvl2pPr>
      <a:lvl3pPr algn="l" rtl="0" eaLnBrk="0" fontAlgn="base" hangingPunct="0">
        <a:lnSpc>
          <a:spcPct val="90000"/>
        </a:lnSpc>
        <a:spcBef>
          <a:spcPct val="0"/>
        </a:spcBef>
        <a:spcAft>
          <a:spcPct val="0"/>
        </a:spcAft>
        <a:defRPr sz="3600" b="1">
          <a:solidFill>
            <a:schemeClr val="tx2"/>
          </a:solidFill>
          <a:latin typeface="Arial" charset="0"/>
          <a:cs typeface="Arial" charset="0"/>
        </a:defRPr>
      </a:lvl3pPr>
      <a:lvl4pPr algn="l" rtl="0" eaLnBrk="0" fontAlgn="base" hangingPunct="0">
        <a:lnSpc>
          <a:spcPct val="90000"/>
        </a:lnSpc>
        <a:spcBef>
          <a:spcPct val="0"/>
        </a:spcBef>
        <a:spcAft>
          <a:spcPct val="0"/>
        </a:spcAft>
        <a:defRPr sz="3600" b="1">
          <a:solidFill>
            <a:schemeClr val="tx2"/>
          </a:solidFill>
          <a:latin typeface="Arial" charset="0"/>
          <a:cs typeface="Arial" charset="0"/>
        </a:defRPr>
      </a:lvl4pPr>
      <a:lvl5pPr algn="l" rtl="0" eaLnBrk="0" fontAlgn="base" hangingPunct="0">
        <a:lnSpc>
          <a:spcPct val="90000"/>
        </a:lnSpc>
        <a:spcBef>
          <a:spcPct val="0"/>
        </a:spcBef>
        <a:spcAft>
          <a:spcPct val="0"/>
        </a:spcAft>
        <a:defRPr sz="3600" b="1">
          <a:solidFill>
            <a:schemeClr val="tx2"/>
          </a:solidFill>
          <a:latin typeface="Arial" charset="0"/>
          <a:cs typeface="Arial" charset="0"/>
        </a:defRPr>
      </a:lvl5pPr>
      <a:lvl6pPr marL="457200" algn="l" rtl="0" fontAlgn="base">
        <a:lnSpc>
          <a:spcPct val="90000"/>
        </a:lnSpc>
        <a:spcBef>
          <a:spcPct val="0"/>
        </a:spcBef>
        <a:spcAft>
          <a:spcPct val="0"/>
        </a:spcAft>
        <a:defRPr sz="3600" b="1">
          <a:solidFill>
            <a:schemeClr val="tx2"/>
          </a:solidFill>
          <a:latin typeface="Arial" charset="0"/>
          <a:cs typeface="Arial" charset="0"/>
        </a:defRPr>
      </a:lvl6pPr>
      <a:lvl7pPr marL="914400" algn="l" rtl="0" fontAlgn="base">
        <a:lnSpc>
          <a:spcPct val="90000"/>
        </a:lnSpc>
        <a:spcBef>
          <a:spcPct val="0"/>
        </a:spcBef>
        <a:spcAft>
          <a:spcPct val="0"/>
        </a:spcAft>
        <a:defRPr sz="3600" b="1">
          <a:solidFill>
            <a:schemeClr val="tx2"/>
          </a:solidFill>
          <a:latin typeface="Arial" charset="0"/>
          <a:cs typeface="Arial" charset="0"/>
        </a:defRPr>
      </a:lvl7pPr>
      <a:lvl8pPr marL="1371600" algn="l" rtl="0" fontAlgn="base">
        <a:lnSpc>
          <a:spcPct val="90000"/>
        </a:lnSpc>
        <a:spcBef>
          <a:spcPct val="0"/>
        </a:spcBef>
        <a:spcAft>
          <a:spcPct val="0"/>
        </a:spcAft>
        <a:defRPr sz="3600" b="1">
          <a:solidFill>
            <a:schemeClr val="tx2"/>
          </a:solidFill>
          <a:latin typeface="Arial" charset="0"/>
          <a:cs typeface="Arial" charset="0"/>
        </a:defRPr>
      </a:lvl8pPr>
      <a:lvl9pPr marL="1828800" algn="l" rtl="0" fontAlgn="base">
        <a:lnSpc>
          <a:spcPct val="90000"/>
        </a:lnSpc>
        <a:spcBef>
          <a:spcPct val="0"/>
        </a:spcBef>
        <a:spcAft>
          <a:spcPct val="0"/>
        </a:spcAft>
        <a:defRPr sz="3600" b="1">
          <a:solidFill>
            <a:schemeClr val="tx2"/>
          </a:solidFill>
          <a:latin typeface="Arial" charset="0"/>
          <a:cs typeface="Arial" charset="0"/>
        </a:defRPr>
      </a:lvl9pPr>
    </p:titleStyle>
    <p:bodyStyle>
      <a:lvl1pPr marL="342900" indent="-342900" algn="l" rtl="0" eaLnBrk="0" fontAlgn="base" hangingPunct="0">
        <a:spcBef>
          <a:spcPct val="20000"/>
        </a:spcBef>
        <a:spcAft>
          <a:spcPct val="0"/>
        </a:spcAft>
        <a:buClr>
          <a:schemeClr val="tx1"/>
        </a:buClr>
        <a:buSzPct val="75000"/>
        <a:buFont typeface="Wingdings" pitchFamily="2" charset="2"/>
        <a:buChar char="l"/>
        <a:defRPr sz="2800">
          <a:solidFill>
            <a:schemeClr val="tx1"/>
          </a:solidFill>
          <a:latin typeface="+mn-lt"/>
          <a:ea typeface="+mn-ea"/>
          <a:cs typeface="+mn-cs"/>
        </a:defRPr>
      </a:lvl1pPr>
      <a:lvl2pPr marL="742950" indent="-285750" algn="l" rtl="0" eaLnBrk="0" fontAlgn="base" hangingPunct="0">
        <a:spcBef>
          <a:spcPct val="20000"/>
        </a:spcBef>
        <a:spcAft>
          <a:spcPct val="0"/>
        </a:spcAft>
        <a:buClr>
          <a:schemeClr val="tx1"/>
        </a:buClr>
        <a:buSzPct val="75000"/>
        <a:buChar char="–"/>
        <a:defRPr sz="2400">
          <a:solidFill>
            <a:schemeClr val="tx1"/>
          </a:solidFill>
          <a:latin typeface="+mn-lt"/>
          <a:cs typeface="+mn-cs"/>
        </a:defRPr>
      </a:lvl2pPr>
      <a:lvl3pPr marL="1143000" indent="-228600" algn="l" rtl="0" eaLnBrk="0" fontAlgn="base" hangingPunct="0">
        <a:spcBef>
          <a:spcPct val="20000"/>
        </a:spcBef>
        <a:spcAft>
          <a:spcPct val="0"/>
        </a:spcAft>
        <a:buClr>
          <a:schemeClr val="tx1"/>
        </a:buClr>
        <a:buSzPct val="75000"/>
        <a:buFont typeface="Wingdings" pitchFamily="2" charset="2"/>
        <a:buChar char="l"/>
        <a:defRPr sz="2000">
          <a:solidFill>
            <a:schemeClr val="tx1"/>
          </a:solidFill>
          <a:latin typeface="+mn-lt"/>
          <a:cs typeface="+mn-cs"/>
        </a:defRPr>
      </a:lvl3pPr>
      <a:lvl4pPr marL="1600200" indent="-228600" algn="l" rtl="0" eaLnBrk="0" fontAlgn="base" hangingPunct="0">
        <a:spcBef>
          <a:spcPct val="20000"/>
        </a:spcBef>
        <a:spcAft>
          <a:spcPct val="0"/>
        </a:spcAft>
        <a:buClr>
          <a:schemeClr val="tx1"/>
        </a:buClr>
        <a:buSzPct val="80000"/>
        <a:buChar char="–"/>
        <a:defRPr>
          <a:solidFill>
            <a:schemeClr val="tx1"/>
          </a:solidFill>
          <a:latin typeface="+mn-lt"/>
          <a:cs typeface="+mn-cs"/>
        </a:defRPr>
      </a:lvl4pPr>
      <a:lvl5pPr marL="2057400" indent="-228600" algn="l" rtl="0" eaLnBrk="0" fontAlgn="base" hangingPunct="0">
        <a:spcBef>
          <a:spcPct val="20000"/>
        </a:spcBef>
        <a:spcAft>
          <a:spcPct val="0"/>
        </a:spcAft>
        <a:buClr>
          <a:schemeClr val="tx1"/>
        </a:buClr>
        <a:buSzPct val="65000"/>
        <a:buFont typeface="Wingdings" pitchFamily="2" charset="2"/>
        <a:buChar char="l"/>
        <a:defRPr>
          <a:solidFill>
            <a:schemeClr val="tx1"/>
          </a:solidFill>
          <a:latin typeface="+mn-lt"/>
          <a:cs typeface="+mn-cs"/>
        </a:defRPr>
      </a:lvl5pPr>
      <a:lvl6pPr marL="25146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cs typeface="+mn-cs"/>
        </a:defRPr>
      </a:lvl6pPr>
      <a:lvl7pPr marL="29718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cs typeface="+mn-cs"/>
        </a:defRPr>
      </a:lvl7pPr>
      <a:lvl8pPr marL="34290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cs typeface="+mn-cs"/>
        </a:defRPr>
      </a:lvl8pPr>
      <a:lvl9pPr marL="38862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3074" name="Group 2"/>
          <p:cNvGrpSpPr>
            <a:grpSpLocks/>
          </p:cNvGrpSpPr>
          <p:nvPr/>
        </p:nvGrpSpPr>
        <p:grpSpPr bwMode="auto">
          <a:xfrm>
            <a:off x="0" y="0"/>
            <a:ext cx="7620000" cy="6858000"/>
            <a:chOff x="0" y="0"/>
            <a:chExt cx="4800" cy="4320"/>
          </a:xfrm>
        </p:grpSpPr>
        <p:grpSp>
          <p:nvGrpSpPr>
            <p:cNvPr id="3080" name="Group 3"/>
            <p:cNvGrpSpPr>
              <a:grpSpLocks/>
            </p:cNvGrpSpPr>
            <p:nvPr userDrawn="1"/>
          </p:nvGrpSpPr>
          <p:grpSpPr bwMode="auto">
            <a:xfrm>
              <a:off x="0" y="0"/>
              <a:ext cx="2016" cy="4320"/>
              <a:chOff x="0" y="0"/>
              <a:chExt cx="2016" cy="4320"/>
            </a:xfrm>
          </p:grpSpPr>
          <p:sp>
            <p:nvSpPr>
              <p:cNvPr id="4108" name="Rectangle 4"/>
              <p:cNvSpPr>
                <a:spLocks noChangeArrowheads="1"/>
              </p:cNvSpPr>
              <p:nvPr userDrawn="1"/>
            </p:nvSpPr>
            <p:spPr bwMode="auto">
              <a:xfrm>
                <a:off x="0" y="0"/>
                <a:ext cx="480" cy="4320"/>
              </a:xfrm>
              <a:prstGeom prst="rect">
                <a:avLst/>
              </a:prstGeom>
              <a:solidFill>
                <a:schemeClr val="accent2"/>
              </a:solidFill>
              <a:ln w="9525">
                <a:noFill/>
                <a:miter lim="800000"/>
                <a:headEnd/>
                <a:tailEnd/>
              </a:ln>
              <a:effectLst/>
            </p:spPr>
            <p:txBody>
              <a:bodyPr wrap="none" anchor="ctr"/>
              <a:lstStyle/>
              <a:p>
                <a:pPr>
                  <a:defRPr/>
                </a:pPr>
                <a:endParaRPr lang="en-US">
                  <a:solidFill>
                    <a:srgbClr val="003366"/>
                  </a:solidFill>
                  <a:latin typeface="Verdana" pitchFamily="34" charset="0"/>
                </a:endParaRPr>
              </a:p>
            </p:txBody>
          </p:sp>
          <p:sp>
            <p:nvSpPr>
              <p:cNvPr id="4109" name="Freeform 5"/>
              <p:cNvSpPr>
                <a:spLocks/>
              </p:cNvSpPr>
              <p:nvPr userDrawn="1"/>
            </p:nvSpPr>
            <p:spPr bwMode="auto">
              <a:xfrm>
                <a:off x="288" y="0"/>
                <a:ext cx="1728" cy="735"/>
              </a:xfrm>
              <a:custGeom>
                <a:avLst/>
                <a:gdLst>
                  <a:gd name="T0" fmla="*/ 1728 w 1728"/>
                  <a:gd name="T1" fmla="*/ 0 h 735"/>
                  <a:gd name="T2" fmla="*/ 1728 w 1728"/>
                  <a:gd name="T3" fmla="*/ 480 h 735"/>
                  <a:gd name="T4" fmla="*/ 380 w 1728"/>
                  <a:gd name="T5" fmla="*/ 482 h 735"/>
                  <a:gd name="T6" fmla="*/ 354 w 1728"/>
                  <a:gd name="T7" fmla="*/ 480 h 735"/>
                  <a:gd name="T8" fmla="*/ 308 w 1728"/>
                  <a:gd name="T9" fmla="*/ 489 h 735"/>
                  <a:gd name="T10" fmla="*/ 246 w 1728"/>
                  <a:gd name="T11" fmla="*/ 531 h 735"/>
                  <a:gd name="T12" fmla="*/ 206 w 1728"/>
                  <a:gd name="T13" fmla="*/ 597 h 735"/>
                  <a:gd name="T14" fmla="*/ 192 w 1728"/>
                  <a:gd name="T15" fmla="*/ 666 h 735"/>
                  <a:gd name="T16" fmla="*/ 192 w 1728"/>
                  <a:gd name="T17" fmla="*/ 735 h 735"/>
                  <a:gd name="T18" fmla="*/ 0 w 1728"/>
                  <a:gd name="T19" fmla="*/ 735 h 735"/>
                  <a:gd name="T20" fmla="*/ 0 w 1728"/>
                  <a:gd name="T21" fmla="*/ 480 h 735"/>
                  <a:gd name="T22" fmla="*/ 0 w 1728"/>
                  <a:gd name="T23" fmla="*/ 0 h 735"/>
                  <a:gd name="T24" fmla="*/ 1728 w 1728"/>
                  <a:gd name="T25" fmla="*/ 0 h 735"/>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1728" h="735">
                    <a:moveTo>
                      <a:pt x="1728" y="0"/>
                    </a:moveTo>
                    <a:lnTo>
                      <a:pt x="1728" y="480"/>
                    </a:lnTo>
                    <a:lnTo>
                      <a:pt x="380" y="482"/>
                    </a:lnTo>
                    <a:lnTo>
                      <a:pt x="354" y="480"/>
                    </a:lnTo>
                    <a:lnTo>
                      <a:pt x="308" y="489"/>
                    </a:lnTo>
                    <a:cubicBezTo>
                      <a:pt x="290" y="498"/>
                      <a:pt x="263" y="513"/>
                      <a:pt x="246" y="531"/>
                    </a:cubicBezTo>
                    <a:cubicBezTo>
                      <a:pt x="229" y="549"/>
                      <a:pt x="215" y="574"/>
                      <a:pt x="206" y="597"/>
                    </a:cubicBezTo>
                    <a:cubicBezTo>
                      <a:pt x="197" y="620"/>
                      <a:pt x="194" y="643"/>
                      <a:pt x="192" y="666"/>
                    </a:cubicBezTo>
                    <a:lnTo>
                      <a:pt x="192" y="735"/>
                    </a:lnTo>
                    <a:lnTo>
                      <a:pt x="0" y="735"/>
                    </a:lnTo>
                    <a:lnTo>
                      <a:pt x="0" y="480"/>
                    </a:lnTo>
                    <a:lnTo>
                      <a:pt x="0" y="0"/>
                    </a:lnTo>
                    <a:lnTo>
                      <a:pt x="1728" y="0"/>
                    </a:lnTo>
                    <a:close/>
                  </a:path>
                </a:pathLst>
              </a:custGeom>
              <a:solidFill>
                <a:schemeClr val="accent2"/>
              </a:solidFill>
              <a:ln w="9525" cap="flat" cmpd="sng">
                <a:noFill/>
                <a:prstDash val="solid"/>
                <a:miter lim="800000"/>
                <a:headEnd type="none" w="med" len="med"/>
                <a:tailEnd type="none" w="med" len="med"/>
              </a:ln>
              <a:effectLst/>
            </p:spPr>
            <p:txBody>
              <a:bodyPr wrap="none"/>
              <a:lstStyle/>
              <a:p>
                <a:pPr>
                  <a:defRPr/>
                </a:pPr>
                <a:endParaRPr lang="en-US"/>
              </a:p>
            </p:txBody>
          </p:sp>
        </p:grpSp>
        <p:grpSp>
          <p:nvGrpSpPr>
            <p:cNvPr id="3081" name="Group 6"/>
            <p:cNvGrpSpPr>
              <a:grpSpLocks/>
            </p:cNvGrpSpPr>
            <p:nvPr/>
          </p:nvGrpSpPr>
          <p:grpSpPr bwMode="auto">
            <a:xfrm>
              <a:off x="144" y="1248"/>
              <a:ext cx="4656" cy="201"/>
              <a:chOff x="144" y="1248"/>
              <a:chExt cx="4656" cy="201"/>
            </a:xfrm>
          </p:grpSpPr>
          <p:sp>
            <p:nvSpPr>
              <p:cNvPr id="4106" name="AutoShape 7"/>
              <p:cNvSpPr>
                <a:spLocks noChangeArrowheads="1"/>
              </p:cNvSpPr>
              <p:nvPr/>
            </p:nvSpPr>
            <p:spPr bwMode="auto">
              <a:xfrm>
                <a:off x="384" y="1248"/>
                <a:ext cx="4416" cy="200"/>
              </a:xfrm>
              <a:prstGeom prst="roundRect">
                <a:avLst>
                  <a:gd name="adj" fmla="val 0"/>
                </a:avLst>
              </a:prstGeom>
              <a:solidFill>
                <a:schemeClr val="hlink"/>
              </a:solidFill>
              <a:ln w="9525">
                <a:noFill/>
                <a:round/>
                <a:headEnd/>
                <a:tailEnd/>
              </a:ln>
              <a:effectLst/>
            </p:spPr>
            <p:txBody>
              <a:bodyPr wrap="none" anchor="ctr"/>
              <a:lstStyle/>
              <a:p>
                <a:pPr>
                  <a:defRPr/>
                </a:pPr>
                <a:endParaRPr lang="en-US">
                  <a:solidFill>
                    <a:srgbClr val="003366"/>
                  </a:solidFill>
                  <a:latin typeface="Verdana" pitchFamily="34" charset="0"/>
                </a:endParaRPr>
              </a:p>
            </p:txBody>
          </p:sp>
          <p:sp>
            <p:nvSpPr>
              <p:cNvPr id="4107" name="AutoShape 8"/>
              <p:cNvSpPr>
                <a:spLocks noChangeArrowheads="1"/>
              </p:cNvSpPr>
              <p:nvPr/>
            </p:nvSpPr>
            <p:spPr bwMode="auto">
              <a:xfrm flipH="1">
                <a:off x="144" y="1248"/>
                <a:ext cx="248" cy="201"/>
              </a:xfrm>
              <a:prstGeom prst="flowChartDelay">
                <a:avLst/>
              </a:prstGeom>
              <a:solidFill>
                <a:schemeClr val="hlink"/>
              </a:solidFill>
              <a:ln w="9525">
                <a:noFill/>
                <a:miter lim="800000"/>
                <a:headEnd/>
                <a:tailEnd/>
              </a:ln>
              <a:effectLst/>
            </p:spPr>
            <p:txBody>
              <a:bodyPr wrap="none" anchor="ctr"/>
              <a:lstStyle/>
              <a:p>
                <a:pPr>
                  <a:defRPr/>
                </a:pPr>
                <a:endParaRPr lang="en-US">
                  <a:solidFill>
                    <a:srgbClr val="003366"/>
                  </a:solidFill>
                  <a:latin typeface="Verdana" pitchFamily="34" charset="0"/>
                </a:endParaRPr>
              </a:p>
            </p:txBody>
          </p:sp>
        </p:grpSp>
      </p:grpSp>
      <p:sp>
        <p:nvSpPr>
          <p:cNvPr id="3075" name="AutoShape 9"/>
          <p:cNvSpPr>
            <a:spLocks noGrp="1" noChangeArrowheads="1"/>
          </p:cNvSpPr>
          <p:nvPr>
            <p:ph type="title"/>
          </p:nvPr>
        </p:nvSpPr>
        <p:spPr bwMode="auto">
          <a:xfrm>
            <a:off x="762000" y="762000"/>
            <a:ext cx="7924800" cy="1143000"/>
          </a:xfrm>
          <a:prstGeom prst="roundRect">
            <a:avLst>
              <a:gd name="adj" fmla="val 21667"/>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3076" name="Rectangle 10"/>
          <p:cNvSpPr>
            <a:spLocks noGrp="1" noChangeArrowheads="1"/>
          </p:cNvSpPr>
          <p:nvPr>
            <p:ph type="body" idx="1"/>
          </p:nvPr>
        </p:nvSpPr>
        <p:spPr bwMode="auto">
          <a:xfrm>
            <a:off x="838200" y="2362200"/>
            <a:ext cx="7693025" cy="3724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9643" name="Rectangle 11"/>
          <p:cNvSpPr>
            <a:spLocks noGrp="1" noChangeArrowheads="1"/>
          </p:cNvSpPr>
          <p:nvPr>
            <p:ph type="dt" sz="half" idx="2"/>
          </p:nvPr>
        </p:nvSpPr>
        <p:spPr bwMode="auto">
          <a:xfrm>
            <a:off x="2438400" y="6248400"/>
            <a:ext cx="2130425" cy="474663"/>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lgn="r">
              <a:defRPr sz="1400">
                <a:solidFill>
                  <a:srgbClr val="003366"/>
                </a:solidFill>
                <a:latin typeface="+mn-lt"/>
              </a:defRPr>
            </a:lvl1pPr>
          </a:lstStyle>
          <a:p>
            <a:pPr>
              <a:defRPr/>
            </a:pPr>
            <a:r>
              <a:rPr lang="en-US"/>
              <a:t>6/14/2012</a:t>
            </a:r>
          </a:p>
        </p:txBody>
      </p:sp>
      <p:sp>
        <p:nvSpPr>
          <p:cNvPr id="69644" name="Rectangle 12"/>
          <p:cNvSpPr>
            <a:spLocks noGrp="1" noChangeArrowheads="1"/>
          </p:cNvSpPr>
          <p:nvPr>
            <p:ph type="ftr" sz="quarter" idx="3"/>
          </p:nvPr>
        </p:nvSpPr>
        <p:spPr bwMode="auto">
          <a:xfrm>
            <a:off x="5791200" y="6248400"/>
            <a:ext cx="2897188" cy="474663"/>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lgn="ctr">
              <a:defRPr sz="1400">
                <a:solidFill>
                  <a:srgbClr val="003366"/>
                </a:solidFill>
                <a:latin typeface="+mn-lt"/>
              </a:defRPr>
            </a:lvl1pPr>
          </a:lstStyle>
          <a:p>
            <a:pPr>
              <a:defRPr/>
            </a:pPr>
            <a:r>
              <a:rPr lang="en-US"/>
              <a:t>FDA/CVM</a:t>
            </a:r>
          </a:p>
        </p:txBody>
      </p:sp>
      <p:sp>
        <p:nvSpPr>
          <p:cNvPr id="69645" name="Rectangle 13"/>
          <p:cNvSpPr>
            <a:spLocks noGrp="1" noChangeArrowheads="1"/>
          </p:cNvSpPr>
          <p:nvPr>
            <p:ph type="sldNum" sz="quarter" idx="4"/>
          </p:nvPr>
        </p:nvSpPr>
        <p:spPr bwMode="auto">
          <a:xfrm>
            <a:off x="84138" y="6242050"/>
            <a:ext cx="587375" cy="488950"/>
          </a:xfrm>
          <a:prstGeom prst="rect">
            <a:avLst/>
          </a:prstGeom>
          <a:noFill/>
          <a:ln>
            <a:noFill/>
          </a:ln>
          <a:effectLst/>
          <a:extLst/>
        </p:spPr>
        <p:txBody>
          <a:bodyPr vert="horz" wrap="square" lIns="91440" tIns="45720" rIns="91440" bIns="45720" numCol="1" anchor="b" anchorCtr="1" compatLnSpc="1">
            <a:prstTxWarp prst="textNoShape">
              <a:avLst/>
            </a:prstTxWarp>
          </a:bodyPr>
          <a:lstStyle>
            <a:lvl1pPr>
              <a:defRPr sz="2600" b="1">
                <a:solidFill>
                  <a:srgbClr val="FFFFFF"/>
                </a:solidFill>
                <a:latin typeface="+mn-lt"/>
              </a:defRPr>
            </a:lvl1pPr>
          </a:lstStyle>
          <a:p>
            <a:pPr>
              <a:defRPr/>
            </a:pPr>
            <a:fld id="{D566B3B0-ED0D-4E26-A597-6CE7C02AD041}"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4031" r:id="rId1"/>
    <p:sldLayoutId id="2147484010" r:id="rId2"/>
    <p:sldLayoutId id="2147484011" r:id="rId3"/>
    <p:sldLayoutId id="2147484012" r:id="rId4"/>
    <p:sldLayoutId id="2147484013" r:id="rId5"/>
    <p:sldLayoutId id="2147484014" r:id="rId6"/>
    <p:sldLayoutId id="2147484015" r:id="rId7"/>
    <p:sldLayoutId id="2147484016" r:id="rId8"/>
    <p:sldLayoutId id="2147484017" r:id="rId9"/>
    <p:sldLayoutId id="2147484018" r:id="rId10"/>
    <p:sldLayoutId id="2147484019" r:id="rId11"/>
  </p:sldLayoutIdLst>
  <p:hf hdr="0"/>
  <p:txStyles>
    <p:titleStyle>
      <a:lvl1pPr algn="l" rtl="0" eaLnBrk="0" fontAlgn="base" hangingPunct="0">
        <a:lnSpc>
          <a:spcPct val="90000"/>
        </a:lnSpc>
        <a:spcBef>
          <a:spcPct val="0"/>
        </a:spcBef>
        <a:spcAft>
          <a:spcPct val="0"/>
        </a:spcAft>
        <a:defRPr sz="3600" b="1">
          <a:solidFill>
            <a:schemeClr val="tx2"/>
          </a:solidFill>
          <a:latin typeface="+mj-lt"/>
          <a:ea typeface="+mj-ea"/>
          <a:cs typeface="+mj-cs"/>
        </a:defRPr>
      </a:lvl1pPr>
      <a:lvl2pPr algn="l" rtl="0" eaLnBrk="0" fontAlgn="base" hangingPunct="0">
        <a:lnSpc>
          <a:spcPct val="90000"/>
        </a:lnSpc>
        <a:spcBef>
          <a:spcPct val="0"/>
        </a:spcBef>
        <a:spcAft>
          <a:spcPct val="0"/>
        </a:spcAft>
        <a:defRPr sz="3600" b="1">
          <a:solidFill>
            <a:schemeClr val="tx2"/>
          </a:solidFill>
          <a:latin typeface="Arial" charset="0"/>
          <a:cs typeface="Arial" charset="0"/>
        </a:defRPr>
      </a:lvl2pPr>
      <a:lvl3pPr algn="l" rtl="0" eaLnBrk="0" fontAlgn="base" hangingPunct="0">
        <a:lnSpc>
          <a:spcPct val="90000"/>
        </a:lnSpc>
        <a:spcBef>
          <a:spcPct val="0"/>
        </a:spcBef>
        <a:spcAft>
          <a:spcPct val="0"/>
        </a:spcAft>
        <a:defRPr sz="3600" b="1">
          <a:solidFill>
            <a:schemeClr val="tx2"/>
          </a:solidFill>
          <a:latin typeface="Arial" charset="0"/>
          <a:cs typeface="Arial" charset="0"/>
        </a:defRPr>
      </a:lvl3pPr>
      <a:lvl4pPr algn="l" rtl="0" eaLnBrk="0" fontAlgn="base" hangingPunct="0">
        <a:lnSpc>
          <a:spcPct val="90000"/>
        </a:lnSpc>
        <a:spcBef>
          <a:spcPct val="0"/>
        </a:spcBef>
        <a:spcAft>
          <a:spcPct val="0"/>
        </a:spcAft>
        <a:defRPr sz="3600" b="1">
          <a:solidFill>
            <a:schemeClr val="tx2"/>
          </a:solidFill>
          <a:latin typeface="Arial" charset="0"/>
          <a:cs typeface="Arial" charset="0"/>
        </a:defRPr>
      </a:lvl4pPr>
      <a:lvl5pPr algn="l" rtl="0" eaLnBrk="0" fontAlgn="base" hangingPunct="0">
        <a:lnSpc>
          <a:spcPct val="90000"/>
        </a:lnSpc>
        <a:spcBef>
          <a:spcPct val="0"/>
        </a:spcBef>
        <a:spcAft>
          <a:spcPct val="0"/>
        </a:spcAft>
        <a:defRPr sz="3600" b="1">
          <a:solidFill>
            <a:schemeClr val="tx2"/>
          </a:solidFill>
          <a:latin typeface="Arial" charset="0"/>
          <a:cs typeface="Arial" charset="0"/>
        </a:defRPr>
      </a:lvl5pPr>
      <a:lvl6pPr marL="457200" algn="l" rtl="0" fontAlgn="base">
        <a:lnSpc>
          <a:spcPct val="90000"/>
        </a:lnSpc>
        <a:spcBef>
          <a:spcPct val="0"/>
        </a:spcBef>
        <a:spcAft>
          <a:spcPct val="0"/>
        </a:spcAft>
        <a:defRPr sz="3600" b="1">
          <a:solidFill>
            <a:schemeClr val="tx2"/>
          </a:solidFill>
          <a:latin typeface="Arial" charset="0"/>
          <a:cs typeface="Arial" charset="0"/>
        </a:defRPr>
      </a:lvl6pPr>
      <a:lvl7pPr marL="914400" algn="l" rtl="0" fontAlgn="base">
        <a:lnSpc>
          <a:spcPct val="90000"/>
        </a:lnSpc>
        <a:spcBef>
          <a:spcPct val="0"/>
        </a:spcBef>
        <a:spcAft>
          <a:spcPct val="0"/>
        </a:spcAft>
        <a:defRPr sz="3600" b="1">
          <a:solidFill>
            <a:schemeClr val="tx2"/>
          </a:solidFill>
          <a:latin typeface="Arial" charset="0"/>
          <a:cs typeface="Arial" charset="0"/>
        </a:defRPr>
      </a:lvl7pPr>
      <a:lvl8pPr marL="1371600" algn="l" rtl="0" fontAlgn="base">
        <a:lnSpc>
          <a:spcPct val="90000"/>
        </a:lnSpc>
        <a:spcBef>
          <a:spcPct val="0"/>
        </a:spcBef>
        <a:spcAft>
          <a:spcPct val="0"/>
        </a:spcAft>
        <a:defRPr sz="3600" b="1">
          <a:solidFill>
            <a:schemeClr val="tx2"/>
          </a:solidFill>
          <a:latin typeface="Arial" charset="0"/>
          <a:cs typeface="Arial" charset="0"/>
        </a:defRPr>
      </a:lvl8pPr>
      <a:lvl9pPr marL="1828800" algn="l" rtl="0" fontAlgn="base">
        <a:lnSpc>
          <a:spcPct val="90000"/>
        </a:lnSpc>
        <a:spcBef>
          <a:spcPct val="0"/>
        </a:spcBef>
        <a:spcAft>
          <a:spcPct val="0"/>
        </a:spcAft>
        <a:defRPr sz="3600" b="1">
          <a:solidFill>
            <a:schemeClr val="tx2"/>
          </a:solidFill>
          <a:latin typeface="Arial" charset="0"/>
          <a:cs typeface="Arial" charset="0"/>
        </a:defRPr>
      </a:lvl9pPr>
    </p:titleStyle>
    <p:bodyStyle>
      <a:lvl1pPr marL="342900" indent="-342900" algn="l" rtl="0" eaLnBrk="0" fontAlgn="base" hangingPunct="0">
        <a:spcBef>
          <a:spcPct val="20000"/>
        </a:spcBef>
        <a:spcAft>
          <a:spcPct val="0"/>
        </a:spcAft>
        <a:buClr>
          <a:schemeClr val="tx1"/>
        </a:buClr>
        <a:buSzPct val="75000"/>
        <a:buFont typeface="Times New Roman" pitchFamily="18" charset="0"/>
        <a:buChar char="l"/>
        <a:defRPr sz="2800">
          <a:solidFill>
            <a:schemeClr val="tx1"/>
          </a:solidFill>
          <a:latin typeface="+mn-lt"/>
          <a:ea typeface="+mn-ea"/>
          <a:cs typeface="+mn-cs"/>
        </a:defRPr>
      </a:lvl1pPr>
      <a:lvl2pPr marL="742950" indent="-285750" algn="l" rtl="0" eaLnBrk="0" fontAlgn="base" hangingPunct="0">
        <a:spcBef>
          <a:spcPct val="20000"/>
        </a:spcBef>
        <a:spcAft>
          <a:spcPct val="0"/>
        </a:spcAft>
        <a:buClr>
          <a:schemeClr val="tx1"/>
        </a:buClr>
        <a:buSzPct val="75000"/>
        <a:buChar char="–"/>
        <a:defRPr sz="2400">
          <a:solidFill>
            <a:schemeClr val="tx1"/>
          </a:solidFill>
          <a:latin typeface="+mn-lt"/>
          <a:cs typeface="+mn-cs"/>
        </a:defRPr>
      </a:lvl2pPr>
      <a:lvl3pPr marL="1143000" indent="-228600" algn="l" rtl="0" eaLnBrk="0" fontAlgn="base" hangingPunct="0">
        <a:spcBef>
          <a:spcPct val="20000"/>
        </a:spcBef>
        <a:spcAft>
          <a:spcPct val="0"/>
        </a:spcAft>
        <a:buClr>
          <a:schemeClr val="tx1"/>
        </a:buClr>
        <a:buSzPct val="75000"/>
        <a:buFont typeface="Times New Roman" pitchFamily="18" charset="0"/>
        <a:buChar char="l"/>
        <a:defRPr sz="2000">
          <a:solidFill>
            <a:schemeClr val="tx1"/>
          </a:solidFill>
          <a:latin typeface="+mn-lt"/>
          <a:cs typeface="+mn-cs"/>
        </a:defRPr>
      </a:lvl3pPr>
      <a:lvl4pPr marL="1600200" indent="-228600" algn="l" rtl="0" eaLnBrk="0" fontAlgn="base" hangingPunct="0">
        <a:spcBef>
          <a:spcPct val="20000"/>
        </a:spcBef>
        <a:spcAft>
          <a:spcPct val="0"/>
        </a:spcAft>
        <a:buClr>
          <a:schemeClr val="tx1"/>
        </a:buClr>
        <a:buSzPct val="80000"/>
        <a:buChar char="–"/>
        <a:defRPr>
          <a:solidFill>
            <a:schemeClr val="tx1"/>
          </a:solidFill>
          <a:latin typeface="+mn-lt"/>
          <a:cs typeface="+mn-cs"/>
        </a:defRPr>
      </a:lvl4pPr>
      <a:lvl5pPr marL="2057400" indent="-228600" algn="l" rtl="0" eaLnBrk="0" fontAlgn="base" hangingPunct="0">
        <a:spcBef>
          <a:spcPct val="20000"/>
        </a:spcBef>
        <a:spcAft>
          <a:spcPct val="0"/>
        </a:spcAft>
        <a:buClr>
          <a:schemeClr val="tx1"/>
        </a:buClr>
        <a:buSzPct val="65000"/>
        <a:buFont typeface="Times New Roman" pitchFamily="18" charset="0"/>
        <a:buChar char="l"/>
        <a:defRPr>
          <a:solidFill>
            <a:schemeClr val="tx1"/>
          </a:solidFill>
          <a:latin typeface="+mn-lt"/>
          <a:cs typeface="+mn-cs"/>
        </a:defRPr>
      </a:lvl5pPr>
      <a:lvl6pPr marL="2514600" indent="-228600" algn="l" rtl="0" fontAlgn="base">
        <a:spcBef>
          <a:spcPct val="20000"/>
        </a:spcBef>
        <a:spcAft>
          <a:spcPct val="0"/>
        </a:spcAft>
        <a:buClr>
          <a:schemeClr val="tx1"/>
        </a:buClr>
        <a:buSzPct val="65000"/>
        <a:buFont typeface="Times New Roman" pitchFamily="18" charset="0"/>
        <a:buChar char="l"/>
        <a:defRPr>
          <a:solidFill>
            <a:schemeClr val="tx1"/>
          </a:solidFill>
          <a:latin typeface="+mn-lt"/>
          <a:cs typeface="+mn-cs"/>
        </a:defRPr>
      </a:lvl6pPr>
      <a:lvl7pPr marL="2971800" indent="-228600" algn="l" rtl="0" fontAlgn="base">
        <a:spcBef>
          <a:spcPct val="20000"/>
        </a:spcBef>
        <a:spcAft>
          <a:spcPct val="0"/>
        </a:spcAft>
        <a:buClr>
          <a:schemeClr val="tx1"/>
        </a:buClr>
        <a:buSzPct val="65000"/>
        <a:buFont typeface="Times New Roman" pitchFamily="18" charset="0"/>
        <a:buChar char="l"/>
        <a:defRPr>
          <a:solidFill>
            <a:schemeClr val="tx1"/>
          </a:solidFill>
          <a:latin typeface="+mn-lt"/>
          <a:cs typeface="+mn-cs"/>
        </a:defRPr>
      </a:lvl7pPr>
      <a:lvl8pPr marL="3429000" indent="-228600" algn="l" rtl="0" fontAlgn="base">
        <a:spcBef>
          <a:spcPct val="20000"/>
        </a:spcBef>
        <a:spcAft>
          <a:spcPct val="0"/>
        </a:spcAft>
        <a:buClr>
          <a:schemeClr val="tx1"/>
        </a:buClr>
        <a:buSzPct val="65000"/>
        <a:buFont typeface="Times New Roman" pitchFamily="18" charset="0"/>
        <a:buChar char="l"/>
        <a:defRPr>
          <a:solidFill>
            <a:schemeClr val="tx1"/>
          </a:solidFill>
          <a:latin typeface="+mn-lt"/>
          <a:cs typeface="+mn-cs"/>
        </a:defRPr>
      </a:lvl8pPr>
      <a:lvl9pPr marL="3886200" indent="-228600" algn="l" rtl="0" fontAlgn="base">
        <a:spcBef>
          <a:spcPct val="20000"/>
        </a:spcBef>
        <a:spcAft>
          <a:spcPct val="0"/>
        </a:spcAft>
        <a:buClr>
          <a:schemeClr val="tx1"/>
        </a:buClr>
        <a:buSzPct val="65000"/>
        <a:buFont typeface="Times New Roman" pitchFamily="18" charset="0"/>
        <a:buChar char="l"/>
        <a:defRPr>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4098" name="Group 2"/>
          <p:cNvGrpSpPr>
            <a:grpSpLocks/>
          </p:cNvGrpSpPr>
          <p:nvPr/>
        </p:nvGrpSpPr>
        <p:grpSpPr bwMode="auto">
          <a:xfrm>
            <a:off x="0" y="0"/>
            <a:ext cx="7620000" cy="6858000"/>
            <a:chOff x="0" y="0"/>
            <a:chExt cx="4800" cy="4320"/>
          </a:xfrm>
        </p:grpSpPr>
        <p:grpSp>
          <p:nvGrpSpPr>
            <p:cNvPr id="4104" name="Group 3"/>
            <p:cNvGrpSpPr>
              <a:grpSpLocks/>
            </p:cNvGrpSpPr>
            <p:nvPr userDrawn="1"/>
          </p:nvGrpSpPr>
          <p:grpSpPr bwMode="auto">
            <a:xfrm>
              <a:off x="0" y="0"/>
              <a:ext cx="2016" cy="4320"/>
              <a:chOff x="0" y="0"/>
              <a:chExt cx="2016" cy="4320"/>
            </a:xfrm>
          </p:grpSpPr>
          <p:sp>
            <p:nvSpPr>
              <p:cNvPr id="5132" name="Rectangle 4"/>
              <p:cNvSpPr>
                <a:spLocks noChangeArrowheads="1"/>
              </p:cNvSpPr>
              <p:nvPr userDrawn="1"/>
            </p:nvSpPr>
            <p:spPr bwMode="auto">
              <a:xfrm>
                <a:off x="0" y="0"/>
                <a:ext cx="480" cy="4320"/>
              </a:xfrm>
              <a:prstGeom prst="rect">
                <a:avLst/>
              </a:prstGeom>
              <a:solidFill>
                <a:schemeClr val="accent2"/>
              </a:solidFill>
              <a:ln w="9525">
                <a:noFill/>
                <a:miter lim="800000"/>
                <a:headEnd/>
                <a:tailEnd/>
              </a:ln>
              <a:effectLst/>
            </p:spPr>
            <p:txBody>
              <a:bodyPr wrap="none" anchor="ctr"/>
              <a:lstStyle/>
              <a:p>
                <a:pPr>
                  <a:defRPr/>
                </a:pPr>
                <a:endParaRPr lang="en-US">
                  <a:solidFill>
                    <a:srgbClr val="003366"/>
                  </a:solidFill>
                  <a:latin typeface="Verdana" pitchFamily="34" charset="0"/>
                </a:endParaRPr>
              </a:p>
            </p:txBody>
          </p:sp>
          <p:sp>
            <p:nvSpPr>
              <p:cNvPr id="5133" name="Freeform 5"/>
              <p:cNvSpPr>
                <a:spLocks/>
              </p:cNvSpPr>
              <p:nvPr userDrawn="1"/>
            </p:nvSpPr>
            <p:spPr bwMode="auto">
              <a:xfrm>
                <a:off x="288" y="0"/>
                <a:ext cx="1728" cy="735"/>
              </a:xfrm>
              <a:custGeom>
                <a:avLst/>
                <a:gdLst>
                  <a:gd name="T0" fmla="*/ 1728 w 1728"/>
                  <a:gd name="T1" fmla="*/ 0 h 735"/>
                  <a:gd name="T2" fmla="*/ 1728 w 1728"/>
                  <a:gd name="T3" fmla="*/ 480 h 735"/>
                  <a:gd name="T4" fmla="*/ 380 w 1728"/>
                  <a:gd name="T5" fmla="*/ 482 h 735"/>
                  <a:gd name="T6" fmla="*/ 354 w 1728"/>
                  <a:gd name="T7" fmla="*/ 480 h 735"/>
                  <a:gd name="T8" fmla="*/ 308 w 1728"/>
                  <a:gd name="T9" fmla="*/ 489 h 735"/>
                  <a:gd name="T10" fmla="*/ 246 w 1728"/>
                  <a:gd name="T11" fmla="*/ 531 h 735"/>
                  <a:gd name="T12" fmla="*/ 206 w 1728"/>
                  <a:gd name="T13" fmla="*/ 597 h 735"/>
                  <a:gd name="T14" fmla="*/ 192 w 1728"/>
                  <a:gd name="T15" fmla="*/ 666 h 735"/>
                  <a:gd name="T16" fmla="*/ 192 w 1728"/>
                  <a:gd name="T17" fmla="*/ 735 h 735"/>
                  <a:gd name="T18" fmla="*/ 0 w 1728"/>
                  <a:gd name="T19" fmla="*/ 735 h 735"/>
                  <a:gd name="T20" fmla="*/ 0 w 1728"/>
                  <a:gd name="T21" fmla="*/ 480 h 735"/>
                  <a:gd name="T22" fmla="*/ 0 w 1728"/>
                  <a:gd name="T23" fmla="*/ 0 h 735"/>
                  <a:gd name="T24" fmla="*/ 1728 w 1728"/>
                  <a:gd name="T25" fmla="*/ 0 h 735"/>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1728" h="735">
                    <a:moveTo>
                      <a:pt x="1728" y="0"/>
                    </a:moveTo>
                    <a:lnTo>
                      <a:pt x="1728" y="480"/>
                    </a:lnTo>
                    <a:lnTo>
                      <a:pt x="380" y="482"/>
                    </a:lnTo>
                    <a:lnTo>
                      <a:pt x="354" y="480"/>
                    </a:lnTo>
                    <a:lnTo>
                      <a:pt x="308" y="489"/>
                    </a:lnTo>
                    <a:cubicBezTo>
                      <a:pt x="290" y="498"/>
                      <a:pt x="263" y="513"/>
                      <a:pt x="246" y="531"/>
                    </a:cubicBezTo>
                    <a:cubicBezTo>
                      <a:pt x="229" y="549"/>
                      <a:pt x="215" y="574"/>
                      <a:pt x="206" y="597"/>
                    </a:cubicBezTo>
                    <a:cubicBezTo>
                      <a:pt x="197" y="620"/>
                      <a:pt x="194" y="643"/>
                      <a:pt x="192" y="666"/>
                    </a:cubicBezTo>
                    <a:lnTo>
                      <a:pt x="192" y="735"/>
                    </a:lnTo>
                    <a:lnTo>
                      <a:pt x="0" y="735"/>
                    </a:lnTo>
                    <a:lnTo>
                      <a:pt x="0" y="480"/>
                    </a:lnTo>
                    <a:lnTo>
                      <a:pt x="0" y="0"/>
                    </a:lnTo>
                    <a:lnTo>
                      <a:pt x="1728" y="0"/>
                    </a:lnTo>
                    <a:close/>
                  </a:path>
                </a:pathLst>
              </a:custGeom>
              <a:solidFill>
                <a:schemeClr val="accent2"/>
              </a:solidFill>
              <a:ln w="9525" cap="flat" cmpd="sng">
                <a:noFill/>
                <a:prstDash val="solid"/>
                <a:miter lim="800000"/>
                <a:headEnd type="none" w="med" len="med"/>
                <a:tailEnd type="none" w="med" len="med"/>
              </a:ln>
              <a:effectLst/>
            </p:spPr>
            <p:txBody>
              <a:bodyPr wrap="none"/>
              <a:lstStyle/>
              <a:p>
                <a:pPr>
                  <a:defRPr/>
                </a:pPr>
                <a:endParaRPr lang="en-US"/>
              </a:p>
            </p:txBody>
          </p:sp>
        </p:grpSp>
        <p:grpSp>
          <p:nvGrpSpPr>
            <p:cNvPr id="4105" name="Group 6"/>
            <p:cNvGrpSpPr>
              <a:grpSpLocks/>
            </p:cNvGrpSpPr>
            <p:nvPr/>
          </p:nvGrpSpPr>
          <p:grpSpPr bwMode="auto">
            <a:xfrm>
              <a:off x="144" y="1248"/>
              <a:ext cx="4656" cy="201"/>
              <a:chOff x="144" y="1248"/>
              <a:chExt cx="4656" cy="201"/>
            </a:xfrm>
          </p:grpSpPr>
          <p:sp>
            <p:nvSpPr>
              <p:cNvPr id="5130" name="AutoShape 7"/>
              <p:cNvSpPr>
                <a:spLocks noChangeArrowheads="1"/>
              </p:cNvSpPr>
              <p:nvPr/>
            </p:nvSpPr>
            <p:spPr bwMode="auto">
              <a:xfrm>
                <a:off x="384" y="1248"/>
                <a:ext cx="4416" cy="200"/>
              </a:xfrm>
              <a:prstGeom prst="roundRect">
                <a:avLst>
                  <a:gd name="adj" fmla="val 0"/>
                </a:avLst>
              </a:prstGeom>
              <a:solidFill>
                <a:schemeClr val="hlink"/>
              </a:solidFill>
              <a:ln w="9525">
                <a:noFill/>
                <a:round/>
                <a:headEnd/>
                <a:tailEnd/>
              </a:ln>
              <a:effectLst/>
            </p:spPr>
            <p:txBody>
              <a:bodyPr wrap="none" anchor="ctr"/>
              <a:lstStyle/>
              <a:p>
                <a:pPr>
                  <a:defRPr/>
                </a:pPr>
                <a:endParaRPr lang="en-US">
                  <a:solidFill>
                    <a:srgbClr val="003366"/>
                  </a:solidFill>
                  <a:latin typeface="Verdana" pitchFamily="34" charset="0"/>
                </a:endParaRPr>
              </a:p>
            </p:txBody>
          </p:sp>
          <p:sp>
            <p:nvSpPr>
              <p:cNvPr id="5131" name="AutoShape 8"/>
              <p:cNvSpPr>
                <a:spLocks noChangeArrowheads="1"/>
              </p:cNvSpPr>
              <p:nvPr/>
            </p:nvSpPr>
            <p:spPr bwMode="auto">
              <a:xfrm flipH="1">
                <a:off x="144" y="1248"/>
                <a:ext cx="248" cy="201"/>
              </a:xfrm>
              <a:prstGeom prst="flowChartDelay">
                <a:avLst/>
              </a:prstGeom>
              <a:solidFill>
                <a:schemeClr val="hlink"/>
              </a:solidFill>
              <a:ln w="9525">
                <a:noFill/>
                <a:miter lim="800000"/>
                <a:headEnd/>
                <a:tailEnd/>
              </a:ln>
              <a:effectLst/>
            </p:spPr>
            <p:txBody>
              <a:bodyPr wrap="none" anchor="ctr"/>
              <a:lstStyle/>
              <a:p>
                <a:pPr>
                  <a:defRPr/>
                </a:pPr>
                <a:endParaRPr lang="en-US">
                  <a:solidFill>
                    <a:srgbClr val="003366"/>
                  </a:solidFill>
                  <a:latin typeface="Verdana" pitchFamily="34" charset="0"/>
                </a:endParaRPr>
              </a:p>
            </p:txBody>
          </p:sp>
        </p:grpSp>
      </p:grpSp>
      <p:sp>
        <p:nvSpPr>
          <p:cNvPr id="4099" name="AutoShape 9"/>
          <p:cNvSpPr>
            <a:spLocks noGrp="1" noChangeArrowheads="1"/>
          </p:cNvSpPr>
          <p:nvPr>
            <p:ph type="title"/>
          </p:nvPr>
        </p:nvSpPr>
        <p:spPr bwMode="auto">
          <a:xfrm>
            <a:off x="762000" y="762000"/>
            <a:ext cx="7924800" cy="1143000"/>
          </a:xfrm>
          <a:prstGeom prst="roundRect">
            <a:avLst>
              <a:gd name="adj" fmla="val 21667"/>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4100" name="Rectangle 10"/>
          <p:cNvSpPr>
            <a:spLocks noGrp="1" noChangeArrowheads="1"/>
          </p:cNvSpPr>
          <p:nvPr>
            <p:ph type="body" idx="1"/>
          </p:nvPr>
        </p:nvSpPr>
        <p:spPr bwMode="auto">
          <a:xfrm>
            <a:off x="838200" y="2362200"/>
            <a:ext cx="7693025" cy="3724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9643" name="Rectangle 11"/>
          <p:cNvSpPr>
            <a:spLocks noGrp="1" noChangeArrowheads="1"/>
          </p:cNvSpPr>
          <p:nvPr>
            <p:ph type="dt" sz="half" idx="2"/>
          </p:nvPr>
        </p:nvSpPr>
        <p:spPr bwMode="auto">
          <a:xfrm>
            <a:off x="2438400" y="6248400"/>
            <a:ext cx="2130425" cy="474663"/>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lgn="r">
              <a:defRPr sz="1400">
                <a:solidFill>
                  <a:srgbClr val="003366"/>
                </a:solidFill>
                <a:latin typeface="+mn-lt"/>
              </a:defRPr>
            </a:lvl1pPr>
          </a:lstStyle>
          <a:p>
            <a:pPr>
              <a:defRPr/>
            </a:pPr>
            <a:r>
              <a:rPr lang="en-US"/>
              <a:t>6/14/2012</a:t>
            </a:r>
          </a:p>
        </p:txBody>
      </p:sp>
      <p:sp>
        <p:nvSpPr>
          <p:cNvPr id="69644" name="Rectangle 12"/>
          <p:cNvSpPr>
            <a:spLocks noGrp="1" noChangeArrowheads="1"/>
          </p:cNvSpPr>
          <p:nvPr>
            <p:ph type="ftr" sz="quarter" idx="3"/>
          </p:nvPr>
        </p:nvSpPr>
        <p:spPr bwMode="auto">
          <a:xfrm>
            <a:off x="5791200" y="6248400"/>
            <a:ext cx="2897188" cy="474663"/>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lgn="ctr">
              <a:defRPr sz="1400">
                <a:solidFill>
                  <a:srgbClr val="003366"/>
                </a:solidFill>
                <a:latin typeface="+mn-lt"/>
              </a:defRPr>
            </a:lvl1pPr>
          </a:lstStyle>
          <a:p>
            <a:pPr>
              <a:defRPr/>
            </a:pPr>
            <a:r>
              <a:rPr lang="en-US"/>
              <a:t>FDA/CVM</a:t>
            </a:r>
          </a:p>
        </p:txBody>
      </p:sp>
      <p:sp>
        <p:nvSpPr>
          <p:cNvPr id="69645" name="Rectangle 13"/>
          <p:cNvSpPr>
            <a:spLocks noGrp="1" noChangeArrowheads="1"/>
          </p:cNvSpPr>
          <p:nvPr>
            <p:ph type="sldNum" sz="quarter" idx="4"/>
          </p:nvPr>
        </p:nvSpPr>
        <p:spPr bwMode="auto">
          <a:xfrm>
            <a:off x="84138" y="6242050"/>
            <a:ext cx="587375" cy="488950"/>
          </a:xfrm>
          <a:prstGeom prst="rect">
            <a:avLst/>
          </a:prstGeom>
          <a:noFill/>
          <a:ln>
            <a:noFill/>
          </a:ln>
          <a:effectLst/>
          <a:extLst/>
        </p:spPr>
        <p:txBody>
          <a:bodyPr vert="horz" wrap="square" lIns="91440" tIns="45720" rIns="91440" bIns="45720" numCol="1" anchor="b" anchorCtr="1" compatLnSpc="1">
            <a:prstTxWarp prst="textNoShape">
              <a:avLst/>
            </a:prstTxWarp>
          </a:bodyPr>
          <a:lstStyle>
            <a:lvl1pPr>
              <a:defRPr sz="2600" b="1">
                <a:solidFill>
                  <a:srgbClr val="FFFFFF"/>
                </a:solidFill>
                <a:latin typeface="+mn-lt"/>
              </a:defRPr>
            </a:lvl1pPr>
          </a:lstStyle>
          <a:p>
            <a:pPr>
              <a:defRPr/>
            </a:pPr>
            <a:fld id="{7D3F70A2-D7B1-4DD9-9B96-B2952A63AD66}"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4032" r:id="rId1"/>
    <p:sldLayoutId id="2147484020" r:id="rId2"/>
    <p:sldLayoutId id="2147484021" r:id="rId3"/>
    <p:sldLayoutId id="2147484022" r:id="rId4"/>
    <p:sldLayoutId id="2147484023" r:id="rId5"/>
    <p:sldLayoutId id="2147484024" r:id="rId6"/>
    <p:sldLayoutId id="2147484025" r:id="rId7"/>
    <p:sldLayoutId id="2147484026" r:id="rId8"/>
    <p:sldLayoutId id="2147484027" r:id="rId9"/>
    <p:sldLayoutId id="2147484028" r:id="rId10"/>
    <p:sldLayoutId id="2147484029" r:id="rId11"/>
  </p:sldLayoutIdLst>
  <p:hf hdr="0"/>
  <p:txStyles>
    <p:titleStyle>
      <a:lvl1pPr algn="l" rtl="0" eaLnBrk="0" fontAlgn="base" hangingPunct="0">
        <a:lnSpc>
          <a:spcPct val="90000"/>
        </a:lnSpc>
        <a:spcBef>
          <a:spcPct val="0"/>
        </a:spcBef>
        <a:spcAft>
          <a:spcPct val="0"/>
        </a:spcAft>
        <a:defRPr sz="3600" b="1">
          <a:solidFill>
            <a:schemeClr val="tx2"/>
          </a:solidFill>
          <a:latin typeface="+mj-lt"/>
          <a:ea typeface="+mj-ea"/>
          <a:cs typeface="+mj-cs"/>
        </a:defRPr>
      </a:lvl1pPr>
      <a:lvl2pPr algn="l" rtl="0" eaLnBrk="0" fontAlgn="base" hangingPunct="0">
        <a:lnSpc>
          <a:spcPct val="90000"/>
        </a:lnSpc>
        <a:spcBef>
          <a:spcPct val="0"/>
        </a:spcBef>
        <a:spcAft>
          <a:spcPct val="0"/>
        </a:spcAft>
        <a:defRPr sz="3600" b="1">
          <a:solidFill>
            <a:schemeClr val="tx2"/>
          </a:solidFill>
          <a:latin typeface="Arial" charset="0"/>
          <a:cs typeface="Arial" charset="0"/>
        </a:defRPr>
      </a:lvl2pPr>
      <a:lvl3pPr algn="l" rtl="0" eaLnBrk="0" fontAlgn="base" hangingPunct="0">
        <a:lnSpc>
          <a:spcPct val="90000"/>
        </a:lnSpc>
        <a:spcBef>
          <a:spcPct val="0"/>
        </a:spcBef>
        <a:spcAft>
          <a:spcPct val="0"/>
        </a:spcAft>
        <a:defRPr sz="3600" b="1">
          <a:solidFill>
            <a:schemeClr val="tx2"/>
          </a:solidFill>
          <a:latin typeface="Arial" charset="0"/>
          <a:cs typeface="Arial" charset="0"/>
        </a:defRPr>
      </a:lvl3pPr>
      <a:lvl4pPr algn="l" rtl="0" eaLnBrk="0" fontAlgn="base" hangingPunct="0">
        <a:lnSpc>
          <a:spcPct val="90000"/>
        </a:lnSpc>
        <a:spcBef>
          <a:spcPct val="0"/>
        </a:spcBef>
        <a:spcAft>
          <a:spcPct val="0"/>
        </a:spcAft>
        <a:defRPr sz="3600" b="1">
          <a:solidFill>
            <a:schemeClr val="tx2"/>
          </a:solidFill>
          <a:latin typeface="Arial" charset="0"/>
          <a:cs typeface="Arial" charset="0"/>
        </a:defRPr>
      </a:lvl4pPr>
      <a:lvl5pPr algn="l" rtl="0" eaLnBrk="0" fontAlgn="base" hangingPunct="0">
        <a:lnSpc>
          <a:spcPct val="90000"/>
        </a:lnSpc>
        <a:spcBef>
          <a:spcPct val="0"/>
        </a:spcBef>
        <a:spcAft>
          <a:spcPct val="0"/>
        </a:spcAft>
        <a:defRPr sz="3600" b="1">
          <a:solidFill>
            <a:schemeClr val="tx2"/>
          </a:solidFill>
          <a:latin typeface="Arial" charset="0"/>
          <a:cs typeface="Arial" charset="0"/>
        </a:defRPr>
      </a:lvl5pPr>
      <a:lvl6pPr marL="457200" algn="l" rtl="0" fontAlgn="base">
        <a:lnSpc>
          <a:spcPct val="90000"/>
        </a:lnSpc>
        <a:spcBef>
          <a:spcPct val="0"/>
        </a:spcBef>
        <a:spcAft>
          <a:spcPct val="0"/>
        </a:spcAft>
        <a:defRPr sz="3600" b="1">
          <a:solidFill>
            <a:schemeClr val="tx2"/>
          </a:solidFill>
          <a:latin typeface="Arial" charset="0"/>
          <a:cs typeface="Arial" charset="0"/>
        </a:defRPr>
      </a:lvl6pPr>
      <a:lvl7pPr marL="914400" algn="l" rtl="0" fontAlgn="base">
        <a:lnSpc>
          <a:spcPct val="90000"/>
        </a:lnSpc>
        <a:spcBef>
          <a:spcPct val="0"/>
        </a:spcBef>
        <a:spcAft>
          <a:spcPct val="0"/>
        </a:spcAft>
        <a:defRPr sz="3600" b="1">
          <a:solidFill>
            <a:schemeClr val="tx2"/>
          </a:solidFill>
          <a:latin typeface="Arial" charset="0"/>
          <a:cs typeface="Arial" charset="0"/>
        </a:defRPr>
      </a:lvl7pPr>
      <a:lvl8pPr marL="1371600" algn="l" rtl="0" fontAlgn="base">
        <a:lnSpc>
          <a:spcPct val="90000"/>
        </a:lnSpc>
        <a:spcBef>
          <a:spcPct val="0"/>
        </a:spcBef>
        <a:spcAft>
          <a:spcPct val="0"/>
        </a:spcAft>
        <a:defRPr sz="3600" b="1">
          <a:solidFill>
            <a:schemeClr val="tx2"/>
          </a:solidFill>
          <a:latin typeface="Arial" charset="0"/>
          <a:cs typeface="Arial" charset="0"/>
        </a:defRPr>
      </a:lvl8pPr>
      <a:lvl9pPr marL="1828800" algn="l" rtl="0" fontAlgn="base">
        <a:lnSpc>
          <a:spcPct val="90000"/>
        </a:lnSpc>
        <a:spcBef>
          <a:spcPct val="0"/>
        </a:spcBef>
        <a:spcAft>
          <a:spcPct val="0"/>
        </a:spcAft>
        <a:defRPr sz="3600" b="1">
          <a:solidFill>
            <a:schemeClr val="tx2"/>
          </a:solidFill>
          <a:latin typeface="Arial" charset="0"/>
          <a:cs typeface="Arial" charset="0"/>
        </a:defRPr>
      </a:lvl9pPr>
    </p:titleStyle>
    <p:bodyStyle>
      <a:lvl1pPr marL="342900" indent="-342900" algn="l" rtl="0" eaLnBrk="0" fontAlgn="base" hangingPunct="0">
        <a:spcBef>
          <a:spcPct val="20000"/>
        </a:spcBef>
        <a:spcAft>
          <a:spcPct val="0"/>
        </a:spcAft>
        <a:buClr>
          <a:schemeClr val="tx1"/>
        </a:buClr>
        <a:buSzPct val="75000"/>
        <a:buFont typeface="Times New Roman" pitchFamily="18" charset="0"/>
        <a:buChar char="l"/>
        <a:defRPr sz="2800">
          <a:solidFill>
            <a:schemeClr val="tx1"/>
          </a:solidFill>
          <a:latin typeface="+mn-lt"/>
          <a:ea typeface="+mn-ea"/>
          <a:cs typeface="+mn-cs"/>
        </a:defRPr>
      </a:lvl1pPr>
      <a:lvl2pPr marL="742950" indent="-285750" algn="l" rtl="0" eaLnBrk="0" fontAlgn="base" hangingPunct="0">
        <a:spcBef>
          <a:spcPct val="20000"/>
        </a:spcBef>
        <a:spcAft>
          <a:spcPct val="0"/>
        </a:spcAft>
        <a:buClr>
          <a:schemeClr val="tx1"/>
        </a:buClr>
        <a:buSzPct val="75000"/>
        <a:buChar char="–"/>
        <a:defRPr sz="2400">
          <a:solidFill>
            <a:schemeClr val="tx1"/>
          </a:solidFill>
          <a:latin typeface="+mn-lt"/>
          <a:cs typeface="+mn-cs"/>
        </a:defRPr>
      </a:lvl2pPr>
      <a:lvl3pPr marL="1143000" indent="-228600" algn="l" rtl="0" eaLnBrk="0" fontAlgn="base" hangingPunct="0">
        <a:spcBef>
          <a:spcPct val="20000"/>
        </a:spcBef>
        <a:spcAft>
          <a:spcPct val="0"/>
        </a:spcAft>
        <a:buClr>
          <a:schemeClr val="tx1"/>
        </a:buClr>
        <a:buSzPct val="75000"/>
        <a:buFont typeface="Times New Roman" pitchFamily="18" charset="0"/>
        <a:buChar char="l"/>
        <a:defRPr sz="2000">
          <a:solidFill>
            <a:schemeClr val="tx1"/>
          </a:solidFill>
          <a:latin typeface="+mn-lt"/>
          <a:cs typeface="+mn-cs"/>
        </a:defRPr>
      </a:lvl3pPr>
      <a:lvl4pPr marL="1600200" indent="-228600" algn="l" rtl="0" eaLnBrk="0" fontAlgn="base" hangingPunct="0">
        <a:spcBef>
          <a:spcPct val="20000"/>
        </a:spcBef>
        <a:spcAft>
          <a:spcPct val="0"/>
        </a:spcAft>
        <a:buClr>
          <a:schemeClr val="tx1"/>
        </a:buClr>
        <a:buSzPct val="80000"/>
        <a:buChar char="–"/>
        <a:defRPr>
          <a:solidFill>
            <a:schemeClr val="tx1"/>
          </a:solidFill>
          <a:latin typeface="+mn-lt"/>
          <a:cs typeface="+mn-cs"/>
        </a:defRPr>
      </a:lvl4pPr>
      <a:lvl5pPr marL="2057400" indent="-228600" algn="l" rtl="0" eaLnBrk="0" fontAlgn="base" hangingPunct="0">
        <a:spcBef>
          <a:spcPct val="20000"/>
        </a:spcBef>
        <a:spcAft>
          <a:spcPct val="0"/>
        </a:spcAft>
        <a:buClr>
          <a:schemeClr val="tx1"/>
        </a:buClr>
        <a:buSzPct val="65000"/>
        <a:buFont typeface="Times New Roman" pitchFamily="18" charset="0"/>
        <a:buChar char="l"/>
        <a:defRPr>
          <a:solidFill>
            <a:schemeClr val="tx1"/>
          </a:solidFill>
          <a:latin typeface="+mn-lt"/>
          <a:cs typeface="+mn-cs"/>
        </a:defRPr>
      </a:lvl5pPr>
      <a:lvl6pPr marL="2514600" indent="-228600" algn="l" rtl="0" fontAlgn="base">
        <a:spcBef>
          <a:spcPct val="20000"/>
        </a:spcBef>
        <a:spcAft>
          <a:spcPct val="0"/>
        </a:spcAft>
        <a:buClr>
          <a:schemeClr val="tx1"/>
        </a:buClr>
        <a:buSzPct val="65000"/>
        <a:buFont typeface="Times New Roman" pitchFamily="18" charset="0"/>
        <a:buChar char="l"/>
        <a:defRPr>
          <a:solidFill>
            <a:schemeClr val="tx1"/>
          </a:solidFill>
          <a:latin typeface="+mn-lt"/>
          <a:cs typeface="+mn-cs"/>
        </a:defRPr>
      </a:lvl6pPr>
      <a:lvl7pPr marL="2971800" indent="-228600" algn="l" rtl="0" fontAlgn="base">
        <a:spcBef>
          <a:spcPct val="20000"/>
        </a:spcBef>
        <a:spcAft>
          <a:spcPct val="0"/>
        </a:spcAft>
        <a:buClr>
          <a:schemeClr val="tx1"/>
        </a:buClr>
        <a:buSzPct val="65000"/>
        <a:buFont typeface="Times New Roman" pitchFamily="18" charset="0"/>
        <a:buChar char="l"/>
        <a:defRPr>
          <a:solidFill>
            <a:schemeClr val="tx1"/>
          </a:solidFill>
          <a:latin typeface="+mn-lt"/>
          <a:cs typeface="+mn-cs"/>
        </a:defRPr>
      </a:lvl7pPr>
      <a:lvl8pPr marL="3429000" indent="-228600" algn="l" rtl="0" fontAlgn="base">
        <a:spcBef>
          <a:spcPct val="20000"/>
        </a:spcBef>
        <a:spcAft>
          <a:spcPct val="0"/>
        </a:spcAft>
        <a:buClr>
          <a:schemeClr val="tx1"/>
        </a:buClr>
        <a:buSzPct val="65000"/>
        <a:buFont typeface="Times New Roman" pitchFamily="18" charset="0"/>
        <a:buChar char="l"/>
        <a:defRPr>
          <a:solidFill>
            <a:schemeClr val="tx1"/>
          </a:solidFill>
          <a:latin typeface="+mn-lt"/>
          <a:cs typeface="+mn-cs"/>
        </a:defRPr>
      </a:lvl8pPr>
      <a:lvl9pPr marL="3886200" indent="-228600" algn="l" rtl="0" fontAlgn="base">
        <a:spcBef>
          <a:spcPct val="20000"/>
        </a:spcBef>
        <a:spcAft>
          <a:spcPct val="0"/>
        </a:spcAft>
        <a:buClr>
          <a:schemeClr val="tx1"/>
        </a:buClr>
        <a:buSzPct val="65000"/>
        <a:buFont typeface="Times New Roman" pitchFamily="18" charset="0"/>
        <a:buChar char="l"/>
        <a:defRPr>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22.xml"/></Relationships>
</file>

<file path=ppt/slides/_rels/slide20.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hyperlink" Target="http://ecfr.gpoaccess.gov/" TargetMode="External"/></Relationships>
</file>

<file path=ppt/slides/_rels/slide21.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hyperlink" Target="http://www.flickr.com/photos/amoon-in_red/2123852229/" TargetMode="Externa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11.emf"/></Relationships>
</file>

<file path=ppt/slides/_rels/slide23.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notesSlide" Target="../notesSlides/notesSlide13.xml"/><Relationship Id="rId1" Type="http://schemas.openxmlformats.org/officeDocument/2006/relationships/slideLayout" Target="../slideLayouts/slideLayout14.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3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14.emf"/><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hyperlink" Target="http://www.gpo.gov/" TargetMode="External"/><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hyperlink" Target="http://www.imagequestmarine.com/cgi-bin/stock/photo.cgi?action=view&amp;link=Photographers/VMC&amp;image=VMC01127.jpg&amp;img=80&amp;search=fish%20shoals&amp;cat=all&amp;tt=&amp;bool=and" TargetMode="External"/><Relationship Id="rId2" Type="http://schemas.openxmlformats.org/officeDocument/2006/relationships/notesSlide" Target="../notesSlides/notesSlide17.xml"/><Relationship Id="rId1" Type="http://schemas.openxmlformats.org/officeDocument/2006/relationships/slideLayout" Target="../slideLayouts/slideLayout2.xml"/><Relationship Id="rId4" Type="http://schemas.openxmlformats.org/officeDocument/2006/relationships/image" Target="../media/image16.jpeg"/></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subTitle" idx="1"/>
          </p:nvPr>
        </p:nvSpPr>
        <p:spPr>
          <a:xfrm>
            <a:off x="4648200" y="5410200"/>
            <a:ext cx="4419600" cy="1143000"/>
          </a:xfrm>
        </p:spPr>
        <p:txBody>
          <a:bodyPr/>
          <a:lstStyle/>
          <a:p>
            <a:pPr eaLnBrk="1" hangingPunct="1">
              <a:lnSpc>
                <a:spcPct val="90000"/>
              </a:lnSpc>
            </a:pPr>
            <a:r>
              <a:rPr lang="en-US" sz="1800" b="1" smtClean="0"/>
              <a:t>Julia A. Oriani, PhD</a:t>
            </a:r>
          </a:p>
          <a:p>
            <a:pPr eaLnBrk="1" hangingPunct="1">
              <a:lnSpc>
                <a:spcPct val="90000"/>
              </a:lnSpc>
            </a:pPr>
            <a:r>
              <a:rPr lang="en-US" sz="1800" b="1" smtClean="0"/>
              <a:t>Division of Human Food Safety</a:t>
            </a:r>
          </a:p>
          <a:p>
            <a:pPr eaLnBrk="1" hangingPunct="1">
              <a:lnSpc>
                <a:spcPct val="90000"/>
              </a:lnSpc>
            </a:pPr>
            <a:r>
              <a:rPr lang="en-US" sz="1800" b="1" smtClean="0"/>
              <a:t>Residue Chemistry Team</a:t>
            </a:r>
          </a:p>
        </p:txBody>
      </p:sp>
      <p:pic>
        <p:nvPicPr>
          <p:cNvPr id="8196" name="Picture 5" descr="Center for Veterinary Medicine 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410200" y="2895600"/>
            <a:ext cx="2286000" cy="1698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195" name="AutoShape 3"/>
          <p:cNvSpPr>
            <a:spLocks noGrp="1" noChangeArrowheads="1"/>
          </p:cNvSpPr>
          <p:nvPr>
            <p:ph type="ctrTitle"/>
          </p:nvPr>
        </p:nvSpPr>
        <p:spPr/>
        <p:txBody>
          <a:bodyPr/>
          <a:lstStyle/>
          <a:p>
            <a:pPr eaLnBrk="1" hangingPunct="1"/>
            <a:r>
              <a:rPr lang="en-US" dirty="0" smtClean="0"/>
              <a:t>Human Food Safety</a:t>
            </a:r>
            <a:br>
              <a:rPr lang="en-US" dirty="0" smtClean="0"/>
            </a:br>
            <a:r>
              <a:rPr lang="en-US" dirty="0" smtClean="0"/>
              <a:t> of New Animal Drugs:</a:t>
            </a:r>
            <a:br>
              <a:rPr lang="en-US" dirty="0" smtClean="0"/>
            </a:br>
            <a:r>
              <a:rPr lang="en-US" dirty="0" smtClean="0"/>
              <a:t>Residue Chemistry</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7410" name="Group 4" descr="This diagram shows the 4 residue chemistry studies: 1.  Total residue and metabolism study, 2.  Comparative Metabolism Study, 3.  Analytical Methods, 4.  Tissue Residue Depletion Study, and that the marker residue and tolerance are determined from total residue and metabolism data, and the withdrawal period and milk discard time are determined from residue depletion data.  "/>
          <p:cNvGrpSpPr>
            <a:grpSpLocks/>
          </p:cNvGrpSpPr>
          <p:nvPr/>
        </p:nvGrpSpPr>
        <p:grpSpPr bwMode="auto">
          <a:xfrm>
            <a:off x="395288" y="476250"/>
            <a:ext cx="8497887" cy="6192838"/>
            <a:chOff x="249" y="300"/>
            <a:chExt cx="5353" cy="3901"/>
          </a:xfrm>
        </p:grpSpPr>
        <p:grpSp>
          <p:nvGrpSpPr>
            <p:cNvPr id="17411" name="Organization Chart 5"/>
            <p:cNvGrpSpPr>
              <a:grpSpLocks/>
            </p:cNvGrpSpPr>
            <p:nvPr/>
          </p:nvGrpSpPr>
          <p:grpSpPr bwMode="auto">
            <a:xfrm>
              <a:off x="249" y="300"/>
              <a:ext cx="5353" cy="3901"/>
              <a:chOff x="525" y="1476"/>
              <a:chExt cx="3888" cy="1152"/>
            </a:xfrm>
          </p:grpSpPr>
          <p:cxnSp>
            <p:nvCxnSpPr>
              <p:cNvPr id="17418" name="_s2052"/>
              <p:cNvCxnSpPr>
                <a:cxnSpLocks noChangeShapeType="1"/>
                <a:stCxn id="17430" idx="0"/>
                <a:endCxn id="17428" idx="2"/>
              </p:cNvCxnSpPr>
              <p:nvPr/>
            </p:nvCxnSpPr>
            <p:spPr bwMode="auto">
              <a:xfrm rot="-5400000">
                <a:off x="3910" y="2267"/>
                <a:ext cx="144" cy="1"/>
              </a:xfrm>
              <a:prstGeom prst="straightConnector1">
                <a:avLst/>
              </a:prstGeom>
              <a:noFill/>
              <a:ln w="28575">
                <a:solidFill>
                  <a:schemeClr val="tx1"/>
                </a:solidFill>
                <a:round/>
                <a:headEnd/>
                <a:tailEnd/>
              </a:ln>
              <a:extLst>
                <a:ext uri="{909E8E84-426E-40DD-AFC4-6F175D3DCCD1}">
                  <a14:hiddenFill xmlns:a14="http://schemas.microsoft.com/office/drawing/2010/main">
                    <a:noFill/>
                  </a14:hiddenFill>
                </a:ext>
              </a:extLst>
            </p:spPr>
          </p:cxnSp>
          <p:cxnSp>
            <p:nvCxnSpPr>
              <p:cNvPr id="17419" name="_s2053"/>
              <p:cNvCxnSpPr>
                <a:cxnSpLocks noChangeShapeType="1"/>
                <a:stCxn id="17429" idx="0"/>
                <a:endCxn id="17425" idx="2"/>
              </p:cNvCxnSpPr>
              <p:nvPr/>
            </p:nvCxnSpPr>
            <p:spPr bwMode="auto">
              <a:xfrm rot="-5400000">
                <a:off x="886" y="2267"/>
                <a:ext cx="144" cy="1"/>
              </a:xfrm>
              <a:prstGeom prst="straightConnector1">
                <a:avLst/>
              </a:prstGeom>
              <a:noFill/>
              <a:ln w="28575">
                <a:solidFill>
                  <a:schemeClr val="tx1"/>
                </a:solidFill>
                <a:round/>
                <a:headEnd/>
                <a:tailEnd/>
              </a:ln>
              <a:extLst>
                <a:ext uri="{909E8E84-426E-40DD-AFC4-6F175D3DCCD1}">
                  <a14:hiddenFill xmlns:a14="http://schemas.microsoft.com/office/drawing/2010/main">
                    <a:noFill/>
                  </a14:hiddenFill>
                </a:ext>
              </a:extLst>
            </p:spPr>
          </p:cxnSp>
          <p:cxnSp>
            <p:nvCxnSpPr>
              <p:cNvPr id="17420" name="_s2054"/>
              <p:cNvCxnSpPr>
                <a:cxnSpLocks noChangeShapeType="1"/>
                <a:stCxn id="17428" idx="0"/>
                <a:endCxn id="17424" idx="2"/>
              </p:cNvCxnSpPr>
              <p:nvPr/>
            </p:nvCxnSpPr>
            <p:spPr bwMode="auto">
              <a:xfrm rot="5400000" flipH="1">
                <a:off x="3153" y="1080"/>
                <a:ext cx="144" cy="1512"/>
              </a:xfrm>
              <a:prstGeom prst="bentConnector3">
                <a:avLst>
                  <a:gd name="adj1" fmla="val 14755"/>
                </a:avLst>
              </a:prstGeom>
              <a:noFill/>
              <a:ln w="28575">
                <a:solidFill>
                  <a:schemeClr val="tx1"/>
                </a:solidFill>
                <a:miter lim="800000"/>
                <a:headEnd/>
                <a:tailEnd/>
              </a:ln>
              <a:extLst>
                <a:ext uri="{909E8E84-426E-40DD-AFC4-6F175D3DCCD1}">
                  <a14:hiddenFill xmlns:a14="http://schemas.microsoft.com/office/drawing/2010/main">
                    <a:noFill/>
                  </a14:hiddenFill>
                </a:ext>
              </a:extLst>
            </p:spPr>
          </p:cxnSp>
          <p:cxnSp>
            <p:nvCxnSpPr>
              <p:cNvPr id="17421" name="_s2055"/>
              <p:cNvCxnSpPr>
                <a:cxnSpLocks noChangeShapeType="1"/>
                <a:stCxn id="17427" idx="0"/>
                <a:endCxn id="17424" idx="2"/>
              </p:cNvCxnSpPr>
              <p:nvPr/>
            </p:nvCxnSpPr>
            <p:spPr bwMode="auto">
              <a:xfrm rot="5400000" flipH="1">
                <a:off x="2649" y="1584"/>
                <a:ext cx="144" cy="504"/>
              </a:xfrm>
              <a:prstGeom prst="bentConnector3">
                <a:avLst>
                  <a:gd name="adj1" fmla="val 14755"/>
                </a:avLst>
              </a:prstGeom>
              <a:noFill/>
              <a:ln w="28575">
                <a:solidFill>
                  <a:schemeClr val="tx1"/>
                </a:solidFill>
                <a:miter lim="800000"/>
                <a:headEnd/>
                <a:tailEnd/>
              </a:ln>
              <a:extLst>
                <a:ext uri="{909E8E84-426E-40DD-AFC4-6F175D3DCCD1}">
                  <a14:hiddenFill xmlns:a14="http://schemas.microsoft.com/office/drawing/2010/main">
                    <a:noFill/>
                  </a14:hiddenFill>
                </a:ext>
              </a:extLst>
            </p:spPr>
          </p:cxnSp>
          <p:cxnSp>
            <p:nvCxnSpPr>
              <p:cNvPr id="17422" name="_s2056"/>
              <p:cNvCxnSpPr>
                <a:cxnSpLocks noChangeShapeType="1"/>
                <a:stCxn id="17426" idx="0"/>
                <a:endCxn id="17424" idx="2"/>
              </p:cNvCxnSpPr>
              <p:nvPr/>
            </p:nvCxnSpPr>
            <p:spPr bwMode="auto">
              <a:xfrm rot="-5400000">
                <a:off x="2145" y="1584"/>
                <a:ext cx="144" cy="504"/>
              </a:xfrm>
              <a:prstGeom prst="bentConnector3">
                <a:avLst>
                  <a:gd name="adj1" fmla="val 14755"/>
                </a:avLst>
              </a:prstGeom>
              <a:noFill/>
              <a:ln w="28575">
                <a:solidFill>
                  <a:schemeClr val="tx1"/>
                </a:solidFill>
                <a:miter lim="800000"/>
                <a:headEnd/>
                <a:tailEnd/>
              </a:ln>
              <a:extLst>
                <a:ext uri="{909E8E84-426E-40DD-AFC4-6F175D3DCCD1}">
                  <a14:hiddenFill xmlns:a14="http://schemas.microsoft.com/office/drawing/2010/main">
                    <a:noFill/>
                  </a14:hiddenFill>
                </a:ext>
              </a:extLst>
            </p:spPr>
          </p:cxnSp>
          <p:cxnSp>
            <p:nvCxnSpPr>
              <p:cNvPr id="17423" name="_s2057"/>
              <p:cNvCxnSpPr>
                <a:cxnSpLocks noChangeShapeType="1"/>
                <a:stCxn id="17425" idx="0"/>
                <a:endCxn id="17424" idx="2"/>
              </p:cNvCxnSpPr>
              <p:nvPr/>
            </p:nvCxnSpPr>
            <p:spPr bwMode="auto">
              <a:xfrm rot="-5400000">
                <a:off x="1641" y="1080"/>
                <a:ext cx="144" cy="1512"/>
              </a:xfrm>
              <a:prstGeom prst="bentConnector3">
                <a:avLst>
                  <a:gd name="adj1" fmla="val 14755"/>
                </a:avLst>
              </a:prstGeom>
              <a:noFill/>
              <a:ln w="28575">
                <a:solidFill>
                  <a:schemeClr val="tx1"/>
                </a:solidFill>
                <a:miter lim="800000"/>
                <a:headEnd/>
                <a:tailEnd/>
              </a:ln>
              <a:extLst>
                <a:ext uri="{909E8E84-426E-40DD-AFC4-6F175D3DCCD1}">
                  <a14:hiddenFill xmlns:a14="http://schemas.microsoft.com/office/drawing/2010/main">
                    <a:noFill/>
                  </a14:hiddenFill>
                </a:ext>
              </a:extLst>
            </p:spPr>
          </p:cxnSp>
          <p:sp>
            <p:nvSpPr>
              <p:cNvPr id="17424" name="_s2058"/>
              <p:cNvSpPr>
                <a:spLocks noChangeArrowheads="1"/>
              </p:cNvSpPr>
              <p:nvPr/>
            </p:nvSpPr>
            <p:spPr bwMode="auto">
              <a:xfrm>
                <a:off x="2037" y="1476"/>
                <a:ext cx="864" cy="288"/>
              </a:xfrm>
              <a:prstGeom prst="roundRect">
                <a:avLst>
                  <a:gd name="adj" fmla="val 16667"/>
                </a:avLst>
              </a:prstGeom>
              <a:solidFill>
                <a:srgbClr val="3366FF"/>
              </a:solidFill>
              <a:ln w="9525">
                <a:solidFill>
                  <a:schemeClr val="tx1"/>
                </a:solidFill>
                <a:round/>
                <a:headEnd/>
                <a:tailEnd/>
              </a:ln>
            </p:spPr>
            <p:txBody>
              <a:bodyPr wrap="none" lIns="0" tIns="0" rIns="0" bIns="0" anchor="ctr"/>
              <a:lstStyle/>
              <a:p>
                <a:pPr algn="ctr" eaLnBrk="0" hangingPunct="0"/>
                <a:r>
                  <a:rPr lang="en-US" sz="2400" b="1"/>
                  <a:t>Residue </a:t>
                </a:r>
              </a:p>
              <a:p>
                <a:pPr algn="ctr" eaLnBrk="0" hangingPunct="0"/>
                <a:r>
                  <a:rPr lang="en-US" sz="2400" b="1"/>
                  <a:t>Chemistry</a:t>
                </a:r>
              </a:p>
              <a:p>
                <a:pPr algn="ctr" eaLnBrk="0" hangingPunct="0"/>
                <a:r>
                  <a:rPr lang="en-US" sz="2400" b="1"/>
                  <a:t> Studies</a:t>
                </a:r>
              </a:p>
            </p:txBody>
          </p:sp>
          <p:sp>
            <p:nvSpPr>
              <p:cNvPr id="17425" name="_s2059"/>
              <p:cNvSpPr>
                <a:spLocks noChangeArrowheads="1"/>
              </p:cNvSpPr>
              <p:nvPr/>
            </p:nvSpPr>
            <p:spPr bwMode="auto">
              <a:xfrm>
                <a:off x="525" y="1908"/>
                <a:ext cx="864" cy="288"/>
              </a:xfrm>
              <a:prstGeom prst="roundRect">
                <a:avLst>
                  <a:gd name="adj" fmla="val 16667"/>
                </a:avLst>
              </a:prstGeom>
              <a:solidFill>
                <a:srgbClr val="FF99CC"/>
              </a:solidFill>
              <a:ln w="9525">
                <a:solidFill>
                  <a:schemeClr val="tx1"/>
                </a:solidFill>
                <a:round/>
                <a:headEnd/>
                <a:tailEnd/>
              </a:ln>
            </p:spPr>
            <p:txBody>
              <a:bodyPr wrap="none" lIns="0" tIns="0" rIns="0" bIns="0" anchor="ctr"/>
              <a:lstStyle/>
              <a:p>
                <a:pPr marL="342900" indent="-342900" algn="ctr" eaLnBrk="0" hangingPunct="0"/>
                <a:r>
                  <a:rPr lang="en-US" sz="1400" b="1"/>
                  <a:t>1. Total Residue </a:t>
                </a:r>
              </a:p>
              <a:p>
                <a:pPr marL="342900" indent="-342900" algn="ctr" eaLnBrk="0" hangingPunct="0"/>
                <a:r>
                  <a:rPr lang="en-US" sz="1400" b="1"/>
                  <a:t>and Metabolism Study</a:t>
                </a:r>
              </a:p>
            </p:txBody>
          </p:sp>
          <p:sp>
            <p:nvSpPr>
              <p:cNvPr id="17426" name="_s2060"/>
              <p:cNvSpPr>
                <a:spLocks noChangeArrowheads="1"/>
              </p:cNvSpPr>
              <p:nvPr/>
            </p:nvSpPr>
            <p:spPr bwMode="auto">
              <a:xfrm>
                <a:off x="1533" y="1908"/>
                <a:ext cx="864" cy="288"/>
              </a:xfrm>
              <a:prstGeom prst="roundRect">
                <a:avLst>
                  <a:gd name="adj" fmla="val 16667"/>
                </a:avLst>
              </a:prstGeom>
              <a:solidFill>
                <a:srgbClr val="00FF00"/>
              </a:solidFill>
              <a:ln w="9525">
                <a:solidFill>
                  <a:schemeClr val="tx1"/>
                </a:solidFill>
                <a:round/>
                <a:headEnd/>
                <a:tailEnd/>
              </a:ln>
            </p:spPr>
            <p:txBody>
              <a:bodyPr wrap="none" lIns="0" tIns="0" rIns="0" bIns="0" anchor="ctr"/>
              <a:lstStyle/>
              <a:p>
                <a:pPr marL="342900" indent="-342900" algn="ctr" eaLnBrk="0" hangingPunct="0"/>
                <a:r>
                  <a:rPr lang="en-US" sz="1400" b="1"/>
                  <a:t>2. Comparative</a:t>
                </a:r>
              </a:p>
              <a:p>
                <a:pPr marL="342900" indent="-342900" algn="ctr" eaLnBrk="0" hangingPunct="0"/>
                <a:r>
                  <a:rPr lang="en-US" sz="1400" b="1"/>
                  <a:t>Metabolism Study</a:t>
                </a:r>
              </a:p>
            </p:txBody>
          </p:sp>
          <p:sp>
            <p:nvSpPr>
              <p:cNvPr id="17427" name="_s2061"/>
              <p:cNvSpPr>
                <a:spLocks noChangeArrowheads="1"/>
              </p:cNvSpPr>
              <p:nvPr/>
            </p:nvSpPr>
            <p:spPr bwMode="auto">
              <a:xfrm>
                <a:off x="2541" y="1908"/>
                <a:ext cx="864" cy="288"/>
              </a:xfrm>
              <a:prstGeom prst="roundRect">
                <a:avLst>
                  <a:gd name="adj" fmla="val 16667"/>
                </a:avLst>
              </a:prstGeom>
              <a:solidFill>
                <a:srgbClr val="FFCC00"/>
              </a:solidFill>
              <a:ln w="9525">
                <a:solidFill>
                  <a:schemeClr val="tx1"/>
                </a:solidFill>
                <a:round/>
                <a:headEnd/>
                <a:tailEnd/>
              </a:ln>
            </p:spPr>
            <p:txBody>
              <a:bodyPr wrap="none" lIns="0" tIns="0" rIns="0" bIns="0" anchor="ctr"/>
              <a:lstStyle/>
              <a:p>
                <a:pPr algn="ctr" eaLnBrk="0" hangingPunct="0"/>
                <a:r>
                  <a:rPr lang="en-US" sz="1400" b="1"/>
                  <a:t>3. Analytical Methods</a:t>
                </a:r>
              </a:p>
            </p:txBody>
          </p:sp>
          <p:sp>
            <p:nvSpPr>
              <p:cNvPr id="17428" name="_s2062"/>
              <p:cNvSpPr>
                <a:spLocks noChangeArrowheads="1"/>
              </p:cNvSpPr>
              <p:nvPr/>
            </p:nvSpPr>
            <p:spPr bwMode="auto">
              <a:xfrm>
                <a:off x="3549" y="1908"/>
                <a:ext cx="864" cy="288"/>
              </a:xfrm>
              <a:prstGeom prst="roundRect">
                <a:avLst>
                  <a:gd name="adj" fmla="val 16667"/>
                </a:avLst>
              </a:prstGeom>
              <a:solidFill>
                <a:srgbClr val="00CCFF"/>
              </a:solidFill>
              <a:ln w="9525">
                <a:solidFill>
                  <a:schemeClr val="tx1"/>
                </a:solidFill>
                <a:round/>
                <a:headEnd/>
                <a:tailEnd/>
              </a:ln>
            </p:spPr>
            <p:txBody>
              <a:bodyPr wrap="none" lIns="0" tIns="0" rIns="0" bIns="0" anchor="ctr"/>
              <a:lstStyle/>
              <a:p>
                <a:pPr marL="342900" indent="-342900" algn="ctr" eaLnBrk="0" hangingPunct="0"/>
                <a:r>
                  <a:rPr lang="en-US" sz="1400" b="1"/>
                  <a:t>4. Tissue Residue</a:t>
                </a:r>
              </a:p>
              <a:p>
                <a:pPr marL="342900" indent="-342900" algn="ctr" eaLnBrk="0" hangingPunct="0"/>
                <a:r>
                  <a:rPr lang="en-US" sz="1400" b="1"/>
                  <a:t>   Depletion Study</a:t>
                </a:r>
              </a:p>
            </p:txBody>
          </p:sp>
          <p:sp>
            <p:nvSpPr>
              <p:cNvPr id="17429" name="_s2063"/>
              <p:cNvSpPr>
                <a:spLocks noChangeArrowheads="1"/>
              </p:cNvSpPr>
              <p:nvPr/>
            </p:nvSpPr>
            <p:spPr bwMode="auto">
              <a:xfrm>
                <a:off x="525" y="2340"/>
                <a:ext cx="864" cy="288"/>
              </a:xfrm>
              <a:prstGeom prst="roundRect">
                <a:avLst>
                  <a:gd name="adj" fmla="val 16667"/>
                </a:avLst>
              </a:prstGeom>
              <a:solidFill>
                <a:srgbClr val="FF99CC"/>
              </a:solidFill>
              <a:ln w="9525">
                <a:solidFill>
                  <a:schemeClr val="tx1"/>
                </a:solidFill>
                <a:round/>
                <a:headEnd/>
                <a:tailEnd/>
              </a:ln>
            </p:spPr>
            <p:txBody>
              <a:bodyPr wrap="none" lIns="0" tIns="0" rIns="0" bIns="0" anchor="ctr"/>
              <a:lstStyle/>
              <a:p>
                <a:pPr algn="ctr" eaLnBrk="0" hangingPunct="0"/>
                <a:r>
                  <a:rPr lang="en-US" sz="1400" b="1"/>
                  <a:t>Marker Residue</a:t>
                </a:r>
              </a:p>
              <a:p>
                <a:pPr algn="ctr" eaLnBrk="0" hangingPunct="0"/>
                <a:r>
                  <a:rPr lang="en-US" sz="1400" b="1"/>
                  <a:t>Target Tissue</a:t>
                </a:r>
              </a:p>
              <a:p>
                <a:pPr algn="ctr" eaLnBrk="0" hangingPunct="0"/>
                <a:r>
                  <a:rPr lang="en-US" sz="1400" b="1"/>
                  <a:t>Tolerance</a:t>
                </a:r>
              </a:p>
            </p:txBody>
          </p:sp>
          <p:sp>
            <p:nvSpPr>
              <p:cNvPr id="17430" name="_s2064"/>
              <p:cNvSpPr>
                <a:spLocks noChangeArrowheads="1"/>
              </p:cNvSpPr>
              <p:nvPr/>
            </p:nvSpPr>
            <p:spPr bwMode="auto">
              <a:xfrm>
                <a:off x="3549" y="2340"/>
                <a:ext cx="864" cy="288"/>
              </a:xfrm>
              <a:prstGeom prst="roundRect">
                <a:avLst>
                  <a:gd name="adj" fmla="val 16667"/>
                </a:avLst>
              </a:prstGeom>
              <a:solidFill>
                <a:srgbClr val="00CCFF"/>
              </a:solidFill>
              <a:ln w="9525">
                <a:solidFill>
                  <a:schemeClr val="tx1"/>
                </a:solidFill>
                <a:round/>
                <a:headEnd/>
                <a:tailEnd/>
              </a:ln>
            </p:spPr>
            <p:txBody>
              <a:bodyPr wrap="none" lIns="0" tIns="0" rIns="0" bIns="0" anchor="ctr"/>
              <a:lstStyle/>
              <a:p>
                <a:pPr algn="ctr" eaLnBrk="0" hangingPunct="0"/>
                <a:r>
                  <a:rPr lang="en-US" sz="1400" b="1"/>
                  <a:t>Withdrawal Period</a:t>
                </a:r>
              </a:p>
              <a:p>
                <a:pPr algn="ctr" eaLnBrk="0" hangingPunct="0"/>
                <a:r>
                  <a:rPr lang="en-US" sz="1400" b="1"/>
                  <a:t>Milk Discard Time</a:t>
                </a:r>
              </a:p>
            </p:txBody>
          </p:sp>
          <p:sp>
            <p:nvSpPr>
              <p:cNvPr id="17431" name="Text Box 20"/>
              <p:cNvSpPr txBox="1">
                <a:spLocks noChangeArrowheads="1"/>
              </p:cNvSpPr>
              <p:nvPr/>
            </p:nvSpPr>
            <p:spPr bwMode="auto">
              <a:xfrm>
                <a:off x="1704" y="2096"/>
                <a:ext cx="549" cy="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solidFill>
                      <a:srgbClr val="FF0000"/>
                    </a:solidFill>
                  </a:rPr>
                  <a:t>laboratory</a:t>
                </a:r>
              </a:p>
            </p:txBody>
          </p:sp>
        </p:grpSp>
        <p:grpSp>
          <p:nvGrpSpPr>
            <p:cNvPr id="17412" name="Group 21"/>
            <p:cNvGrpSpPr>
              <a:grpSpLocks/>
            </p:cNvGrpSpPr>
            <p:nvPr/>
          </p:nvGrpSpPr>
          <p:grpSpPr bwMode="auto">
            <a:xfrm>
              <a:off x="384" y="1776"/>
              <a:ext cx="5196" cy="855"/>
              <a:chOff x="384" y="1776"/>
              <a:chExt cx="5196" cy="855"/>
            </a:xfrm>
          </p:grpSpPr>
          <p:sp>
            <p:nvSpPr>
              <p:cNvPr id="17413" name="Text Box 22"/>
              <p:cNvSpPr txBox="1">
                <a:spLocks noChangeArrowheads="1"/>
              </p:cNvSpPr>
              <p:nvPr/>
            </p:nvSpPr>
            <p:spPr bwMode="auto">
              <a:xfrm>
                <a:off x="4464" y="2400"/>
                <a:ext cx="1116"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solidFill>
                      <a:srgbClr val="FF0000"/>
                    </a:solidFill>
                  </a:rPr>
                  <a:t>Field conditions</a:t>
                </a:r>
              </a:p>
            </p:txBody>
          </p:sp>
          <p:sp>
            <p:nvSpPr>
              <p:cNvPr id="17414" name="Text Box 23"/>
              <p:cNvSpPr txBox="1">
                <a:spLocks noChangeArrowheads="1"/>
              </p:cNvSpPr>
              <p:nvPr/>
            </p:nvSpPr>
            <p:spPr bwMode="auto">
              <a:xfrm>
                <a:off x="432" y="2400"/>
                <a:ext cx="756"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solidFill>
                      <a:srgbClr val="FF0000"/>
                    </a:solidFill>
                  </a:rPr>
                  <a:t>laboratory</a:t>
                </a:r>
              </a:p>
            </p:txBody>
          </p:sp>
          <p:sp>
            <p:nvSpPr>
              <p:cNvPr id="17415" name="Text Box 24"/>
              <p:cNvSpPr txBox="1">
                <a:spLocks noChangeArrowheads="1"/>
              </p:cNvSpPr>
              <p:nvPr/>
            </p:nvSpPr>
            <p:spPr bwMode="auto">
              <a:xfrm>
                <a:off x="4512" y="1776"/>
                <a:ext cx="116" cy="2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a:p>
            </p:txBody>
          </p:sp>
          <p:sp>
            <p:nvSpPr>
              <p:cNvPr id="17416" name="Text Box 25"/>
              <p:cNvSpPr txBox="1">
                <a:spLocks noChangeArrowheads="1"/>
              </p:cNvSpPr>
              <p:nvPr/>
            </p:nvSpPr>
            <p:spPr bwMode="auto">
              <a:xfrm>
                <a:off x="384" y="1776"/>
                <a:ext cx="116" cy="2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a:p>
            </p:txBody>
          </p:sp>
          <p:sp>
            <p:nvSpPr>
              <p:cNvPr id="17417" name="Text Box 26"/>
              <p:cNvSpPr txBox="1">
                <a:spLocks noChangeArrowheads="1"/>
              </p:cNvSpPr>
              <p:nvPr/>
            </p:nvSpPr>
            <p:spPr bwMode="auto">
              <a:xfrm>
                <a:off x="1776" y="1776"/>
                <a:ext cx="116" cy="2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a:p>
            </p:txBody>
          </p:sp>
        </p:grpSp>
      </p:grpSp>
      <p:sp>
        <p:nvSpPr>
          <p:cNvPr id="3" name="Title 2"/>
          <p:cNvSpPr>
            <a:spLocks noGrp="1"/>
          </p:cNvSpPr>
          <p:nvPr>
            <p:ph type="title"/>
          </p:nvPr>
        </p:nvSpPr>
        <p:spPr/>
        <p:txBody>
          <a:bodyPr/>
          <a:lstStyle/>
          <a:p>
            <a:endParaRPr lang="en-US"/>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5" name="Rectangle 3"/>
          <p:cNvSpPr>
            <a:spLocks noGrp="1" noChangeArrowheads="1"/>
          </p:cNvSpPr>
          <p:nvPr>
            <p:ph type="body" idx="1"/>
          </p:nvPr>
        </p:nvSpPr>
        <p:spPr/>
        <p:txBody>
          <a:bodyPr/>
          <a:lstStyle/>
          <a:p>
            <a:pPr eaLnBrk="1" hangingPunct="1">
              <a:buSzTx/>
              <a:buFontTx/>
              <a:buChar char="•"/>
            </a:pPr>
            <a:r>
              <a:rPr lang="en-US" dirty="0" smtClean="0"/>
              <a:t>laboratory study</a:t>
            </a:r>
          </a:p>
          <a:p>
            <a:pPr eaLnBrk="1" hangingPunct="1">
              <a:buSzTx/>
              <a:buFontTx/>
              <a:buChar char="•"/>
            </a:pPr>
            <a:r>
              <a:rPr lang="en-US" dirty="0" smtClean="0"/>
              <a:t>radiolabeled drug administered to target animal</a:t>
            </a:r>
          </a:p>
          <a:p>
            <a:pPr eaLnBrk="1" hangingPunct="1">
              <a:buSzTx/>
              <a:buFontTx/>
              <a:buChar char="•"/>
            </a:pPr>
            <a:r>
              <a:rPr lang="en-US" dirty="0" smtClean="0"/>
              <a:t>1-1.5X the proposed dose</a:t>
            </a:r>
          </a:p>
          <a:p>
            <a:pPr eaLnBrk="1" hangingPunct="1">
              <a:buSzTx/>
              <a:buFontTx/>
              <a:buChar char="•"/>
            </a:pPr>
            <a:r>
              <a:rPr lang="en-US" dirty="0" smtClean="0"/>
              <a:t>proposed route of administration</a:t>
            </a:r>
          </a:p>
          <a:p>
            <a:pPr eaLnBrk="1" hangingPunct="1">
              <a:buSzTx/>
              <a:buFontTx/>
              <a:buChar char="•"/>
            </a:pPr>
            <a:r>
              <a:rPr lang="en-US" dirty="0" smtClean="0"/>
              <a:t>intended duration of treatment/steady state</a:t>
            </a:r>
          </a:p>
          <a:p>
            <a:pPr eaLnBrk="1" hangingPunct="1">
              <a:buSzTx/>
              <a:buFontTx/>
              <a:buChar char="•"/>
            </a:pPr>
            <a:r>
              <a:rPr lang="en-US" dirty="0" smtClean="0"/>
              <a:t>edible tissues are collected and analyzed for total residues and for metabolic profile</a:t>
            </a:r>
          </a:p>
        </p:txBody>
      </p:sp>
      <p:sp>
        <p:nvSpPr>
          <p:cNvPr id="18434" name="AutoShape 2"/>
          <p:cNvSpPr>
            <a:spLocks noGrp="1" noChangeArrowheads="1"/>
          </p:cNvSpPr>
          <p:nvPr>
            <p:ph type="title"/>
          </p:nvPr>
        </p:nvSpPr>
        <p:spPr/>
        <p:txBody>
          <a:bodyPr/>
          <a:lstStyle/>
          <a:p>
            <a:pPr algn="ctr" eaLnBrk="1" hangingPunct="1"/>
            <a:r>
              <a:rPr lang="en-US" altLang="zh-CN" b="0" smtClean="0">
                <a:solidFill>
                  <a:schemeClr val="tx1"/>
                </a:solidFill>
                <a:ea typeface="SimSun" pitchFamily="2" charset="-122"/>
              </a:rPr>
              <a:t>Total Residue and Metabolism Study</a:t>
            </a:r>
            <a:endParaRPr lang="en-US" b="0" smtClean="0">
              <a:solidFill>
                <a:schemeClr val="tx1"/>
              </a:solidFill>
              <a:ea typeface="SimSun" pitchFamily="2" charset="-122"/>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9" name="Rectangle 3"/>
          <p:cNvSpPr>
            <a:spLocks noGrp="1" noChangeArrowheads="1"/>
          </p:cNvSpPr>
          <p:nvPr>
            <p:ph type="body" idx="1"/>
          </p:nvPr>
        </p:nvSpPr>
        <p:spPr/>
        <p:txBody>
          <a:bodyPr/>
          <a:lstStyle/>
          <a:p>
            <a:pPr marL="381000" indent="-381000" eaLnBrk="1" hangingPunct="1">
              <a:buSzTx/>
              <a:buFontTx/>
              <a:buChar char="•"/>
            </a:pPr>
            <a:r>
              <a:rPr lang="en-US" sz="3200" dirty="0" smtClean="0"/>
              <a:t>measures total residues (close to 100%) in edible tissues.</a:t>
            </a:r>
          </a:p>
          <a:p>
            <a:pPr marL="381000" indent="-381000" eaLnBrk="1" hangingPunct="1">
              <a:buSzTx/>
              <a:buFontTx/>
              <a:buChar char="•"/>
            </a:pPr>
            <a:r>
              <a:rPr lang="en-US" sz="3200" dirty="0" smtClean="0"/>
              <a:t>identifies metabolic profile (parent drug, metabolites) in edible tissues.</a:t>
            </a:r>
          </a:p>
          <a:p>
            <a:pPr marL="381000" indent="-381000" eaLnBrk="1" hangingPunct="1">
              <a:buSzTx/>
              <a:buFontTx/>
              <a:buChar char="•"/>
            </a:pPr>
            <a:r>
              <a:rPr lang="en-US" sz="3200" dirty="0" smtClean="0"/>
              <a:t>determines the marker residue.</a:t>
            </a:r>
          </a:p>
          <a:p>
            <a:pPr marL="381000" indent="-381000" eaLnBrk="1" hangingPunct="1">
              <a:buSzTx/>
              <a:buFontTx/>
              <a:buChar char="•"/>
            </a:pPr>
            <a:r>
              <a:rPr lang="en-US" sz="3200" dirty="0" smtClean="0"/>
              <a:t>determines the target tissue.</a:t>
            </a:r>
          </a:p>
          <a:p>
            <a:pPr marL="381000" indent="-381000" eaLnBrk="1" hangingPunct="1"/>
            <a:endParaRPr lang="en-US" dirty="0" smtClean="0"/>
          </a:p>
        </p:txBody>
      </p:sp>
      <p:sp>
        <p:nvSpPr>
          <p:cNvPr id="19458" name="AutoShape 2"/>
          <p:cNvSpPr>
            <a:spLocks noGrp="1" noChangeArrowheads="1"/>
          </p:cNvSpPr>
          <p:nvPr>
            <p:ph type="title"/>
          </p:nvPr>
        </p:nvSpPr>
        <p:spPr>
          <a:xfrm>
            <a:off x="762000" y="1066800"/>
            <a:ext cx="8382000" cy="685800"/>
          </a:xfrm>
          <a:noFill/>
        </p:spPr>
        <p:txBody>
          <a:bodyPr lIns="90488" tIns="44450" rIns="90488" bIns="44450"/>
          <a:lstStyle/>
          <a:p>
            <a:pPr algn="ctr" eaLnBrk="1" hangingPunct="1"/>
            <a:r>
              <a:rPr lang="en-US" altLang="zh-CN" b="0" smtClean="0">
                <a:solidFill>
                  <a:schemeClr val="tx1"/>
                </a:solidFill>
                <a:ea typeface="SimSun" pitchFamily="2" charset="-122"/>
              </a:rPr>
              <a:t>Total Residue and Metabolism Study</a:t>
            </a:r>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1" name="Rectangle 3"/>
          <p:cNvSpPr>
            <a:spLocks noGrp="1" noChangeArrowheads="1"/>
          </p:cNvSpPr>
          <p:nvPr>
            <p:ph type="body" idx="1"/>
          </p:nvPr>
        </p:nvSpPr>
        <p:spPr>
          <a:xfrm>
            <a:off x="838200" y="2362200"/>
            <a:ext cx="7693025" cy="3429000"/>
          </a:xfrm>
        </p:spPr>
        <p:txBody>
          <a:bodyPr/>
          <a:lstStyle/>
          <a:p>
            <a:pPr marL="381000" indent="-381000" eaLnBrk="1" hangingPunct="1">
              <a:lnSpc>
                <a:spcPct val="80000"/>
              </a:lnSpc>
              <a:buFont typeface="Wingdings" pitchFamily="2" charset="2"/>
              <a:buNone/>
              <a:defRPr/>
            </a:pPr>
            <a:r>
              <a:rPr lang="en-US" sz="2000" dirty="0" smtClean="0"/>
              <a:t>Definition of </a:t>
            </a:r>
            <a:r>
              <a:rPr lang="en-US" sz="2000" dirty="0" smtClean="0">
                <a:solidFill>
                  <a:srgbClr val="FF0000"/>
                </a:solidFill>
              </a:rPr>
              <a:t>MARKER RESIDUE</a:t>
            </a:r>
            <a:r>
              <a:rPr lang="en-US" sz="1800" dirty="0" smtClean="0"/>
              <a:t> </a:t>
            </a:r>
            <a:endParaRPr lang="en-US" sz="2000" dirty="0" smtClean="0">
              <a:solidFill>
                <a:srgbClr val="FF0000"/>
              </a:solidFill>
            </a:endParaRPr>
          </a:p>
          <a:p>
            <a:pPr marL="800100" lvl="1" indent="-328613" eaLnBrk="1" hangingPunct="1">
              <a:lnSpc>
                <a:spcPct val="80000"/>
              </a:lnSpc>
              <a:buSzPct val="125000"/>
              <a:buFontTx/>
              <a:buChar char="•"/>
              <a:defRPr/>
            </a:pPr>
            <a:r>
              <a:rPr lang="en-US" sz="1800" dirty="0" smtClean="0"/>
              <a:t>The parent drug or metabolite in a known relationship to the concentration of total residue in the edible tissue</a:t>
            </a:r>
          </a:p>
          <a:p>
            <a:pPr marL="1219200" lvl="2" indent="-309563" eaLnBrk="1" hangingPunct="1">
              <a:lnSpc>
                <a:spcPct val="80000"/>
              </a:lnSpc>
              <a:buClr>
                <a:srgbClr val="FF33CC"/>
              </a:buClr>
              <a:buSzPct val="125000"/>
              <a:buFontTx/>
              <a:buChar char="•"/>
              <a:defRPr/>
            </a:pPr>
            <a:r>
              <a:rPr lang="en-US" sz="1600" dirty="0" err="1" smtClean="0"/>
              <a:t>Tilmicosin</a:t>
            </a:r>
            <a:r>
              <a:rPr lang="en-US" sz="1600" dirty="0" smtClean="0"/>
              <a:t> (parent)</a:t>
            </a:r>
          </a:p>
          <a:p>
            <a:pPr marL="1219200" lvl="2" indent="-309563" eaLnBrk="1" hangingPunct="1">
              <a:lnSpc>
                <a:spcPct val="80000"/>
              </a:lnSpc>
              <a:buClr>
                <a:srgbClr val="FF33CC"/>
              </a:buClr>
              <a:buSzPct val="125000"/>
              <a:buFontTx/>
              <a:buChar char="•"/>
              <a:defRPr/>
            </a:pPr>
            <a:r>
              <a:rPr lang="en-US" sz="1600" dirty="0" smtClean="0"/>
              <a:t>22,23-dihydroavermectin B1a (metabolite)</a:t>
            </a:r>
          </a:p>
          <a:p>
            <a:pPr marL="381000" indent="-381000" eaLnBrk="1" hangingPunct="1">
              <a:lnSpc>
                <a:spcPct val="80000"/>
              </a:lnSpc>
              <a:buSzPct val="125000"/>
              <a:buFontTx/>
              <a:buChar char="•"/>
              <a:defRPr/>
            </a:pPr>
            <a:endParaRPr lang="en-US" sz="1800" dirty="0" smtClean="0"/>
          </a:p>
          <a:p>
            <a:pPr marL="381000" indent="-381000" eaLnBrk="1" hangingPunct="1">
              <a:lnSpc>
                <a:spcPct val="80000"/>
              </a:lnSpc>
              <a:buFont typeface="Wingdings" pitchFamily="2" charset="2"/>
              <a:buNone/>
              <a:defRPr/>
            </a:pPr>
            <a:r>
              <a:rPr lang="en-US" sz="2000" dirty="0" smtClean="0"/>
              <a:t>Definition of </a:t>
            </a:r>
            <a:r>
              <a:rPr lang="en-US" sz="2000" dirty="0" smtClean="0">
                <a:solidFill>
                  <a:srgbClr val="FF0000"/>
                </a:solidFill>
              </a:rPr>
              <a:t>TARGET TISSUE </a:t>
            </a:r>
          </a:p>
          <a:p>
            <a:pPr marL="800100" lvl="1" indent="-328613" eaLnBrk="1" hangingPunct="1">
              <a:lnSpc>
                <a:spcPct val="80000"/>
              </a:lnSpc>
              <a:buSzPct val="125000"/>
              <a:buFontTx/>
              <a:buChar char="•"/>
              <a:defRPr/>
            </a:pPr>
            <a:r>
              <a:rPr lang="en-US" sz="1800" dirty="0" smtClean="0"/>
              <a:t>The edible tissue selected to monitor for the total residues in the food-producing animal – unique to FDA</a:t>
            </a:r>
            <a:endParaRPr lang="en-US" sz="1800" dirty="0" smtClean="0">
              <a:solidFill>
                <a:srgbClr val="FF0000"/>
              </a:solidFill>
            </a:endParaRPr>
          </a:p>
          <a:p>
            <a:pPr marL="1219200" lvl="2" indent="-309563" eaLnBrk="1" hangingPunct="1">
              <a:lnSpc>
                <a:spcPct val="80000"/>
              </a:lnSpc>
              <a:buClr>
                <a:srgbClr val="FF3399"/>
              </a:buClr>
              <a:buSzPct val="125000"/>
              <a:buFontTx/>
              <a:buChar char="•"/>
              <a:defRPr/>
            </a:pPr>
            <a:r>
              <a:rPr lang="en-US" sz="1600" dirty="0" smtClean="0"/>
              <a:t>Generally, the edible tissue from which residues deplete most slowly</a:t>
            </a:r>
          </a:p>
          <a:p>
            <a:pPr marL="1219200" lvl="2" indent="-309563" eaLnBrk="1" hangingPunct="1">
              <a:lnSpc>
                <a:spcPct val="80000"/>
              </a:lnSpc>
              <a:buClr>
                <a:srgbClr val="FF3399"/>
              </a:buClr>
              <a:buSzPct val="125000"/>
              <a:buFontTx/>
              <a:buChar char="•"/>
              <a:defRPr/>
            </a:pPr>
            <a:r>
              <a:rPr lang="en-US" sz="1600" dirty="0" smtClean="0"/>
              <a:t>Often, liver or kidney</a:t>
            </a:r>
          </a:p>
          <a:p>
            <a:pPr marL="1219200" lvl="2" indent="-309563" eaLnBrk="1" hangingPunct="1">
              <a:lnSpc>
                <a:spcPct val="80000"/>
              </a:lnSpc>
              <a:buClr>
                <a:srgbClr val="FF3399"/>
              </a:buClr>
              <a:buSzPct val="125000"/>
              <a:buFontTx/>
              <a:buChar char="•"/>
              <a:defRPr/>
            </a:pPr>
            <a:r>
              <a:rPr lang="en-US" sz="1600" dirty="0" smtClean="0"/>
              <a:t>Rarely, muscle or fat</a:t>
            </a:r>
          </a:p>
          <a:p>
            <a:pPr marL="909637" lvl="2" indent="0" eaLnBrk="1" hangingPunct="1">
              <a:lnSpc>
                <a:spcPct val="80000"/>
              </a:lnSpc>
              <a:buClr>
                <a:srgbClr val="FF3399"/>
              </a:buClr>
              <a:buSzPct val="125000"/>
              <a:buFont typeface="Wingdings" pitchFamily="2" charset="2"/>
              <a:buNone/>
              <a:defRPr/>
            </a:pPr>
            <a:endParaRPr lang="en-US" altLang="zh-CN" sz="1000" dirty="0" smtClean="0">
              <a:ea typeface="SimSun" pitchFamily="2" charset="-122"/>
            </a:endParaRPr>
          </a:p>
          <a:p>
            <a:pPr marL="909637" lvl="2" indent="0" eaLnBrk="1" hangingPunct="1">
              <a:lnSpc>
                <a:spcPct val="80000"/>
              </a:lnSpc>
              <a:buClr>
                <a:srgbClr val="FF3399"/>
              </a:buClr>
              <a:buSzPct val="125000"/>
              <a:buFont typeface="Wingdings" pitchFamily="2" charset="2"/>
              <a:buNone/>
              <a:defRPr/>
            </a:pPr>
            <a:endParaRPr lang="en-US" sz="1400" dirty="0" smtClean="0"/>
          </a:p>
          <a:p>
            <a:pPr marL="381000" indent="-381000" eaLnBrk="1" hangingPunct="1">
              <a:lnSpc>
                <a:spcPct val="80000"/>
              </a:lnSpc>
              <a:buFont typeface="Wingdings" pitchFamily="2" charset="2"/>
              <a:buNone/>
              <a:defRPr/>
            </a:pPr>
            <a:endParaRPr lang="en-US" sz="1800" dirty="0" smtClean="0"/>
          </a:p>
        </p:txBody>
      </p:sp>
      <p:sp>
        <p:nvSpPr>
          <p:cNvPr id="20482" name="AutoShape 2"/>
          <p:cNvSpPr>
            <a:spLocks noGrp="1" noChangeArrowheads="1"/>
          </p:cNvSpPr>
          <p:nvPr>
            <p:ph type="title"/>
          </p:nvPr>
        </p:nvSpPr>
        <p:spPr>
          <a:xfrm>
            <a:off x="762000" y="1066800"/>
            <a:ext cx="8382000" cy="685800"/>
          </a:xfrm>
          <a:noFill/>
        </p:spPr>
        <p:txBody>
          <a:bodyPr lIns="90488" tIns="44450" rIns="90488" bIns="44450"/>
          <a:lstStyle/>
          <a:p>
            <a:pPr eaLnBrk="1" hangingPunct="1"/>
            <a:r>
              <a:rPr lang="en-US" altLang="zh-CN" b="0" smtClean="0">
                <a:solidFill>
                  <a:srgbClr val="FF3399"/>
                </a:solidFill>
                <a:ea typeface="SimSun" pitchFamily="2" charset="-122"/>
              </a:rPr>
              <a:t>Total Residue and Metabolism Study</a:t>
            </a:r>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508" name="Picture 4" descr="cow"/>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76600" y="4675188"/>
            <a:ext cx="2663825" cy="1954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1507" name="Rectangle 3"/>
          <p:cNvSpPr>
            <a:spLocks noGrp="1" noChangeArrowheads="1"/>
          </p:cNvSpPr>
          <p:nvPr>
            <p:ph type="body" idx="1"/>
          </p:nvPr>
        </p:nvSpPr>
        <p:spPr>
          <a:xfrm>
            <a:off x="539750" y="2420938"/>
            <a:ext cx="7848600" cy="2254250"/>
          </a:xfrm>
          <a:noFill/>
        </p:spPr>
        <p:txBody>
          <a:bodyPr lIns="90488" tIns="44450" rIns="90488" bIns="44450"/>
          <a:lstStyle/>
          <a:p>
            <a:pPr eaLnBrk="1" hangingPunct="1">
              <a:buClr>
                <a:srgbClr val="FF9900"/>
              </a:buClr>
              <a:buFont typeface="Wingdings" pitchFamily="2" charset="2"/>
              <a:buNone/>
            </a:pPr>
            <a:r>
              <a:rPr lang="en-US" smtClean="0"/>
              <a:t>   The concentration of the marker residue in the target tissue at the time the total radiolabeled residue in the target tissue has depleted to less than the target tissue safe concentration (total residues permitted in each tissue).</a:t>
            </a:r>
          </a:p>
        </p:txBody>
      </p:sp>
      <p:sp>
        <p:nvSpPr>
          <p:cNvPr id="21506" name="AutoShape 2"/>
          <p:cNvSpPr>
            <a:spLocks noGrp="1" noChangeArrowheads="1"/>
          </p:cNvSpPr>
          <p:nvPr>
            <p:ph type="title"/>
          </p:nvPr>
        </p:nvSpPr>
        <p:spPr>
          <a:xfrm>
            <a:off x="835025" y="762000"/>
            <a:ext cx="7705725" cy="1143000"/>
          </a:xfrm>
          <a:noFill/>
        </p:spPr>
        <p:txBody>
          <a:bodyPr lIns="90488" tIns="44450" rIns="90488" bIns="44450"/>
          <a:lstStyle/>
          <a:p>
            <a:pPr eaLnBrk="1" hangingPunct="1"/>
            <a:r>
              <a:rPr lang="en-US" smtClean="0"/>
              <a:t>Definition of Tolerance</a:t>
            </a:r>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2" name="Group 1" descr="This graph shows the depletion of total residues and marker residues and how the tolerance is selected. " title="Selecting a Tolerance – Depletion of Total Radiolabeled Residues to Safe Concentration and Depletion of Marker Residue to Tolerance"/>
          <p:cNvGrpSpPr/>
          <p:nvPr/>
        </p:nvGrpSpPr>
        <p:grpSpPr>
          <a:xfrm>
            <a:off x="990600" y="1431925"/>
            <a:ext cx="7699375" cy="5426075"/>
            <a:chOff x="990600" y="1431925"/>
            <a:chExt cx="7699375" cy="5426075"/>
          </a:xfrm>
        </p:grpSpPr>
        <p:sp>
          <p:nvSpPr>
            <p:cNvPr id="22530" name="Rectangle 2"/>
            <p:cNvSpPr>
              <a:spLocks noChangeArrowheads="1"/>
            </p:cNvSpPr>
            <p:nvPr/>
          </p:nvSpPr>
          <p:spPr bwMode="auto">
            <a:xfrm>
              <a:off x="4191000" y="6403975"/>
              <a:ext cx="2057400"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0488" tIns="44450" rIns="90488" bIns="44450">
              <a:spAutoFit/>
            </a:bodyPr>
            <a:lstStyle/>
            <a:p>
              <a:pPr eaLnBrk="0" hangingPunct="0"/>
              <a:r>
                <a:rPr lang="en-US" altLang="zh-CN" sz="2400" b="1">
                  <a:ea typeface="SimSun" pitchFamily="2" charset="-122"/>
                </a:rPr>
                <a:t>Time (days)</a:t>
              </a:r>
              <a:endParaRPr lang="en-US" altLang="zh-CN" sz="2000" b="1">
                <a:ea typeface="SimSun" pitchFamily="2" charset="-122"/>
              </a:endParaRPr>
            </a:p>
          </p:txBody>
        </p:sp>
        <p:sp>
          <p:nvSpPr>
            <p:cNvPr id="22531" name="Rectangle 3"/>
            <p:cNvSpPr>
              <a:spLocks noChangeArrowheads="1"/>
            </p:cNvSpPr>
            <p:nvPr/>
          </p:nvSpPr>
          <p:spPr bwMode="auto">
            <a:xfrm rot="16200000">
              <a:off x="-611187" y="3582987"/>
              <a:ext cx="3657600"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0488" tIns="44450" rIns="90488" bIns="44450">
              <a:spAutoFit/>
            </a:bodyPr>
            <a:lstStyle/>
            <a:p>
              <a:pPr eaLnBrk="0" hangingPunct="0"/>
              <a:r>
                <a:rPr lang="en-US" altLang="zh-CN" sz="2400" b="1">
                  <a:ea typeface="SimSun" pitchFamily="2" charset="-122"/>
                </a:rPr>
                <a:t>Drug Concentration</a:t>
              </a:r>
              <a:endParaRPr lang="en-US" altLang="zh-CN" sz="2000" b="1">
                <a:ea typeface="SimSun" pitchFamily="2" charset="-122"/>
              </a:endParaRPr>
            </a:p>
          </p:txBody>
        </p:sp>
        <p:sp>
          <p:nvSpPr>
            <p:cNvPr id="22532" name="Rectangle 4"/>
            <p:cNvSpPr>
              <a:spLocks noChangeArrowheads="1"/>
            </p:cNvSpPr>
            <p:nvPr/>
          </p:nvSpPr>
          <p:spPr bwMode="auto">
            <a:xfrm>
              <a:off x="1636713" y="5853113"/>
              <a:ext cx="714375"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p>
              <a:pPr eaLnBrk="0" hangingPunct="0"/>
              <a:r>
                <a:rPr lang="en-US" altLang="zh-CN" sz="2400" b="1">
                  <a:latin typeface="Times New Roman" pitchFamily="18" charset="0"/>
                  <a:ea typeface="SimSun" pitchFamily="2" charset="-122"/>
                </a:rPr>
                <a:t>0.01</a:t>
              </a:r>
              <a:endParaRPr lang="en-US" altLang="zh-CN" sz="2400">
                <a:latin typeface="Times New Roman" pitchFamily="18" charset="0"/>
                <a:ea typeface="SimSun" pitchFamily="2" charset="-122"/>
              </a:endParaRPr>
            </a:p>
          </p:txBody>
        </p:sp>
        <p:sp>
          <p:nvSpPr>
            <p:cNvPr id="22533" name="Rectangle 5"/>
            <p:cNvSpPr>
              <a:spLocks noChangeArrowheads="1"/>
            </p:cNvSpPr>
            <p:nvPr/>
          </p:nvSpPr>
          <p:spPr bwMode="auto">
            <a:xfrm>
              <a:off x="1509713" y="1431925"/>
              <a:ext cx="8413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p>
              <a:endParaRPr lang="en-US"/>
            </a:p>
          </p:txBody>
        </p:sp>
        <p:sp>
          <p:nvSpPr>
            <p:cNvPr id="22534" name="Rectangle 6"/>
            <p:cNvSpPr>
              <a:spLocks noChangeArrowheads="1"/>
            </p:cNvSpPr>
            <p:nvPr/>
          </p:nvSpPr>
          <p:spPr bwMode="auto">
            <a:xfrm>
              <a:off x="1771650" y="4938713"/>
              <a:ext cx="709613"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0488" tIns="44450" rIns="90488" bIns="44450">
              <a:spAutoFit/>
            </a:bodyPr>
            <a:lstStyle/>
            <a:p>
              <a:pPr eaLnBrk="0" hangingPunct="0"/>
              <a:r>
                <a:rPr lang="en-US" altLang="zh-CN" sz="2400" b="1">
                  <a:latin typeface="Times New Roman" pitchFamily="18" charset="0"/>
                  <a:ea typeface="SimSun" pitchFamily="2" charset="-122"/>
                </a:rPr>
                <a:t>0.1</a:t>
              </a:r>
              <a:endParaRPr lang="en-US" altLang="zh-CN" sz="2400">
                <a:latin typeface="Times New Roman" pitchFamily="18" charset="0"/>
                <a:ea typeface="SimSun" pitchFamily="2" charset="-122"/>
              </a:endParaRPr>
            </a:p>
          </p:txBody>
        </p:sp>
        <p:sp>
          <p:nvSpPr>
            <p:cNvPr id="22535" name="Rectangle 7"/>
            <p:cNvSpPr>
              <a:spLocks noChangeArrowheads="1"/>
            </p:cNvSpPr>
            <p:nvPr/>
          </p:nvSpPr>
          <p:spPr bwMode="auto">
            <a:xfrm>
              <a:off x="1371600" y="1676400"/>
              <a:ext cx="1019175"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p>
              <a:pPr eaLnBrk="0" hangingPunct="0"/>
              <a:r>
                <a:rPr lang="en-US" altLang="zh-CN" sz="2400" b="1">
                  <a:latin typeface="Times New Roman" pitchFamily="18" charset="0"/>
                  <a:ea typeface="SimSun" pitchFamily="2" charset="-122"/>
                </a:rPr>
                <a:t>1000.0</a:t>
              </a:r>
              <a:endParaRPr lang="en-US" altLang="zh-CN" sz="2400">
                <a:latin typeface="Times New Roman" pitchFamily="18" charset="0"/>
                <a:ea typeface="SimSun" pitchFamily="2" charset="-122"/>
              </a:endParaRPr>
            </a:p>
          </p:txBody>
        </p:sp>
        <p:sp>
          <p:nvSpPr>
            <p:cNvPr id="22536" name="Line 8" descr="This graph shows the depletion of total residues and marker residues and how the tolerance is selected."/>
            <p:cNvSpPr>
              <a:spLocks noChangeShapeType="1"/>
            </p:cNvSpPr>
            <p:nvPr/>
          </p:nvSpPr>
          <p:spPr bwMode="auto">
            <a:xfrm flipV="1">
              <a:off x="2405063" y="1593850"/>
              <a:ext cx="0" cy="473710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2537" name="Rectangle 9"/>
            <p:cNvSpPr>
              <a:spLocks noChangeArrowheads="1"/>
            </p:cNvSpPr>
            <p:nvPr/>
          </p:nvSpPr>
          <p:spPr bwMode="auto">
            <a:xfrm>
              <a:off x="1568450" y="2500313"/>
              <a:ext cx="866775"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p>
              <a:pPr eaLnBrk="0" hangingPunct="0"/>
              <a:r>
                <a:rPr lang="en-US" altLang="zh-CN" sz="2400" b="1">
                  <a:latin typeface="Times New Roman" pitchFamily="18" charset="0"/>
                  <a:ea typeface="SimSun" pitchFamily="2" charset="-122"/>
                </a:rPr>
                <a:t>100.0</a:t>
              </a:r>
              <a:endParaRPr lang="en-US" altLang="zh-CN" sz="2400">
                <a:latin typeface="Times New Roman" pitchFamily="18" charset="0"/>
                <a:ea typeface="SimSun" pitchFamily="2" charset="-122"/>
              </a:endParaRPr>
            </a:p>
          </p:txBody>
        </p:sp>
        <p:sp>
          <p:nvSpPr>
            <p:cNvPr id="22538" name="Rectangle 10"/>
            <p:cNvSpPr>
              <a:spLocks noChangeArrowheads="1"/>
            </p:cNvSpPr>
            <p:nvPr/>
          </p:nvSpPr>
          <p:spPr bwMode="auto">
            <a:xfrm>
              <a:off x="1676400" y="3352800"/>
              <a:ext cx="896938"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0488" tIns="44450" rIns="90488" bIns="44450">
              <a:spAutoFit/>
            </a:bodyPr>
            <a:lstStyle/>
            <a:p>
              <a:pPr eaLnBrk="0" hangingPunct="0"/>
              <a:r>
                <a:rPr lang="en-US" altLang="zh-CN" sz="2400" b="1">
                  <a:latin typeface="Times New Roman" pitchFamily="18" charset="0"/>
                  <a:ea typeface="SimSun" pitchFamily="2" charset="-122"/>
                </a:rPr>
                <a:t>10.0</a:t>
              </a:r>
              <a:endParaRPr lang="en-US" altLang="zh-CN" sz="2400">
                <a:latin typeface="Times New Roman" pitchFamily="18" charset="0"/>
                <a:ea typeface="SimSun" pitchFamily="2" charset="-122"/>
              </a:endParaRPr>
            </a:p>
          </p:txBody>
        </p:sp>
        <p:sp>
          <p:nvSpPr>
            <p:cNvPr id="22539" name="Rectangle 11"/>
            <p:cNvSpPr>
              <a:spLocks noChangeArrowheads="1"/>
            </p:cNvSpPr>
            <p:nvPr/>
          </p:nvSpPr>
          <p:spPr bwMode="auto">
            <a:xfrm>
              <a:off x="1771650" y="4100513"/>
              <a:ext cx="561975"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p>
              <a:pPr eaLnBrk="0" hangingPunct="0"/>
              <a:r>
                <a:rPr lang="en-US" altLang="zh-CN" sz="2400" b="1">
                  <a:latin typeface="Times New Roman" pitchFamily="18" charset="0"/>
                  <a:ea typeface="SimSun" pitchFamily="2" charset="-122"/>
                </a:rPr>
                <a:t>1.0</a:t>
              </a:r>
              <a:endParaRPr lang="en-US" altLang="zh-CN" sz="2400">
                <a:latin typeface="Times New Roman" pitchFamily="18" charset="0"/>
                <a:ea typeface="SimSun" pitchFamily="2" charset="-122"/>
              </a:endParaRPr>
            </a:p>
          </p:txBody>
        </p:sp>
        <p:sp>
          <p:nvSpPr>
            <p:cNvPr id="22540" name="Line 12"/>
            <p:cNvSpPr>
              <a:spLocks noChangeShapeType="1"/>
            </p:cNvSpPr>
            <p:nvPr/>
          </p:nvSpPr>
          <p:spPr bwMode="auto">
            <a:xfrm>
              <a:off x="2411413" y="6019800"/>
              <a:ext cx="4592637"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2541" name="Rectangle 13"/>
            <p:cNvSpPr>
              <a:spLocks noChangeArrowheads="1"/>
            </p:cNvSpPr>
            <p:nvPr/>
          </p:nvSpPr>
          <p:spPr bwMode="auto">
            <a:xfrm>
              <a:off x="3194050" y="6005513"/>
              <a:ext cx="333375"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p>
              <a:pPr eaLnBrk="0" hangingPunct="0"/>
              <a:r>
                <a:rPr lang="en-US" altLang="zh-CN" sz="2400" b="1">
                  <a:latin typeface="Times New Roman" pitchFamily="18" charset="0"/>
                  <a:ea typeface="SimSun" pitchFamily="2" charset="-122"/>
                </a:rPr>
                <a:t>1</a:t>
              </a:r>
            </a:p>
          </p:txBody>
        </p:sp>
        <p:sp>
          <p:nvSpPr>
            <p:cNvPr id="22542" name="Rectangle 14"/>
            <p:cNvSpPr>
              <a:spLocks noChangeArrowheads="1"/>
            </p:cNvSpPr>
            <p:nvPr/>
          </p:nvSpPr>
          <p:spPr bwMode="auto">
            <a:xfrm>
              <a:off x="4143375" y="6005513"/>
              <a:ext cx="333375"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p>
              <a:pPr eaLnBrk="0" hangingPunct="0"/>
              <a:r>
                <a:rPr lang="en-US" altLang="zh-CN" sz="2400" b="1">
                  <a:latin typeface="Times New Roman" pitchFamily="18" charset="0"/>
                  <a:ea typeface="SimSun" pitchFamily="2" charset="-122"/>
                </a:rPr>
                <a:t>2</a:t>
              </a:r>
              <a:endParaRPr lang="en-US" altLang="zh-CN" sz="2400">
                <a:latin typeface="Times New Roman" pitchFamily="18" charset="0"/>
                <a:ea typeface="SimSun" pitchFamily="2" charset="-122"/>
              </a:endParaRPr>
            </a:p>
          </p:txBody>
        </p:sp>
        <p:sp>
          <p:nvSpPr>
            <p:cNvPr id="22543" name="Rectangle 15"/>
            <p:cNvSpPr>
              <a:spLocks noChangeArrowheads="1"/>
            </p:cNvSpPr>
            <p:nvPr/>
          </p:nvSpPr>
          <p:spPr bwMode="auto">
            <a:xfrm>
              <a:off x="5091113" y="6005513"/>
              <a:ext cx="333375"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p>
              <a:pPr eaLnBrk="0" hangingPunct="0"/>
              <a:r>
                <a:rPr lang="en-US" altLang="zh-CN" sz="2400" b="1">
                  <a:latin typeface="Times New Roman" pitchFamily="18" charset="0"/>
                  <a:ea typeface="SimSun" pitchFamily="2" charset="-122"/>
                </a:rPr>
                <a:t>3</a:t>
              </a:r>
              <a:endParaRPr lang="en-US" altLang="zh-CN" sz="2400">
                <a:latin typeface="Times New Roman" pitchFamily="18" charset="0"/>
                <a:ea typeface="SimSun" pitchFamily="2" charset="-122"/>
              </a:endParaRPr>
            </a:p>
          </p:txBody>
        </p:sp>
        <p:sp>
          <p:nvSpPr>
            <p:cNvPr id="22544" name="Rectangle 16"/>
            <p:cNvSpPr>
              <a:spLocks noChangeArrowheads="1"/>
            </p:cNvSpPr>
            <p:nvPr/>
          </p:nvSpPr>
          <p:spPr bwMode="auto">
            <a:xfrm>
              <a:off x="6107113" y="6005513"/>
              <a:ext cx="333375"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p>
              <a:pPr eaLnBrk="0" hangingPunct="0"/>
              <a:r>
                <a:rPr lang="en-US" altLang="zh-CN" sz="2400" b="1">
                  <a:latin typeface="Times New Roman" pitchFamily="18" charset="0"/>
                  <a:ea typeface="SimSun" pitchFamily="2" charset="-122"/>
                </a:rPr>
                <a:t>4</a:t>
              </a:r>
              <a:endParaRPr lang="en-US" altLang="zh-CN" sz="2400">
                <a:latin typeface="Times New Roman" pitchFamily="18" charset="0"/>
                <a:ea typeface="SimSun" pitchFamily="2" charset="-122"/>
              </a:endParaRPr>
            </a:p>
          </p:txBody>
        </p:sp>
        <p:sp>
          <p:nvSpPr>
            <p:cNvPr id="22545" name="Line 17"/>
            <p:cNvSpPr>
              <a:spLocks noChangeShapeType="1"/>
            </p:cNvSpPr>
            <p:nvPr/>
          </p:nvSpPr>
          <p:spPr bwMode="auto">
            <a:xfrm>
              <a:off x="2411413" y="5181600"/>
              <a:ext cx="4524375"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2546" name="Line 18"/>
            <p:cNvSpPr>
              <a:spLocks noChangeShapeType="1"/>
            </p:cNvSpPr>
            <p:nvPr/>
          </p:nvSpPr>
          <p:spPr bwMode="auto">
            <a:xfrm>
              <a:off x="2411413" y="1758950"/>
              <a:ext cx="1003300" cy="113030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2547" name="Line 19"/>
            <p:cNvSpPr>
              <a:spLocks noChangeShapeType="1"/>
            </p:cNvSpPr>
            <p:nvPr/>
          </p:nvSpPr>
          <p:spPr bwMode="auto">
            <a:xfrm>
              <a:off x="3429000" y="2895600"/>
              <a:ext cx="4191000" cy="91440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2548" name="Rectangle 20"/>
            <p:cNvSpPr>
              <a:spLocks noChangeArrowheads="1"/>
            </p:cNvSpPr>
            <p:nvPr/>
          </p:nvSpPr>
          <p:spPr bwMode="auto">
            <a:xfrm>
              <a:off x="3200400" y="1981200"/>
              <a:ext cx="4238625"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0488" tIns="44450" rIns="90488" bIns="44450">
              <a:spAutoFit/>
            </a:bodyPr>
            <a:lstStyle/>
            <a:p>
              <a:pPr eaLnBrk="0" hangingPunct="0"/>
              <a:r>
                <a:rPr lang="en-US" altLang="zh-CN" sz="2000" b="1" dirty="0">
                  <a:ea typeface="SimSun" pitchFamily="2" charset="-122"/>
                </a:rPr>
                <a:t>Total</a:t>
              </a:r>
              <a:r>
                <a:rPr lang="en-US" altLang="zh-CN" sz="2000" b="1" dirty="0">
                  <a:latin typeface="Times New Roman" pitchFamily="18" charset="0"/>
                  <a:ea typeface="SimSun" pitchFamily="2" charset="-122"/>
                </a:rPr>
                <a:t> </a:t>
              </a:r>
              <a:r>
                <a:rPr lang="en-US" altLang="zh-CN" sz="2000" b="1" dirty="0">
                  <a:ea typeface="SimSun" pitchFamily="2" charset="-122"/>
                </a:rPr>
                <a:t>Radiolabeled Residues</a:t>
              </a:r>
            </a:p>
          </p:txBody>
        </p:sp>
        <p:sp>
          <p:nvSpPr>
            <p:cNvPr id="22549" name="Line 21"/>
            <p:cNvSpPr>
              <a:spLocks noChangeShapeType="1"/>
            </p:cNvSpPr>
            <p:nvPr/>
          </p:nvSpPr>
          <p:spPr bwMode="auto">
            <a:xfrm>
              <a:off x="2438400" y="4343400"/>
              <a:ext cx="4117975" cy="113030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2550" name="Rectangle 22"/>
            <p:cNvSpPr>
              <a:spLocks noChangeArrowheads="1"/>
            </p:cNvSpPr>
            <p:nvPr/>
          </p:nvSpPr>
          <p:spPr bwMode="auto">
            <a:xfrm>
              <a:off x="6629400" y="4724400"/>
              <a:ext cx="1620838"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0488" tIns="44450" rIns="90488" bIns="44450">
              <a:spAutoFit/>
            </a:bodyPr>
            <a:lstStyle/>
            <a:p>
              <a:pPr eaLnBrk="0" hangingPunct="0"/>
              <a:r>
                <a:rPr lang="en-US" altLang="zh-CN" sz="2400" b="1">
                  <a:solidFill>
                    <a:srgbClr val="990000"/>
                  </a:solidFill>
                  <a:ea typeface="SimSun" pitchFamily="2" charset="-122"/>
                </a:rPr>
                <a:t>Tolerance</a:t>
              </a:r>
              <a:endParaRPr lang="en-US" altLang="zh-CN">
                <a:ea typeface="SimSun" pitchFamily="2" charset="-122"/>
              </a:endParaRPr>
            </a:p>
          </p:txBody>
        </p:sp>
        <p:sp>
          <p:nvSpPr>
            <p:cNvPr id="22551" name="Rectangle 23"/>
            <p:cNvSpPr>
              <a:spLocks noChangeArrowheads="1"/>
            </p:cNvSpPr>
            <p:nvPr/>
          </p:nvSpPr>
          <p:spPr bwMode="auto">
            <a:xfrm>
              <a:off x="3276600" y="4038600"/>
              <a:ext cx="2071688" cy="393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p>
              <a:pPr eaLnBrk="0" hangingPunct="0"/>
              <a:r>
                <a:rPr lang="en-US" altLang="zh-CN" sz="2000" b="1" dirty="0">
                  <a:ea typeface="SimSun" pitchFamily="2" charset="-122"/>
                </a:rPr>
                <a:t>Marker Residue</a:t>
              </a:r>
            </a:p>
          </p:txBody>
        </p:sp>
        <p:sp>
          <p:nvSpPr>
            <p:cNvPr id="22552" name="Line 24"/>
            <p:cNvSpPr>
              <a:spLocks noChangeShapeType="1"/>
            </p:cNvSpPr>
            <p:nvPr/>
          </p:nvSpPr>
          <p:spPr bwMode="auto">
            <a:xfrm flipH="1">
              <a:off x="2362200" y="3352800"/>
              <a:ext cx="5499100"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2553" name="Rectangle 25"/>
            <p:cNvSpPr>
              <a:spLocks noChangeArrowheads="1"/>
            </p:cNvSpPr>
            <p:nvPr/>
          </p:nvSpPr>
          <p:spPr bwMode="auto">
            <a:xfrm>
              <a:off x="5715000" y="2971800"/>
              <a:ext cx="2974975"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p>
              <a:pPr eaLnBrk="0" hangingPunct="0"/>
              <a:r>
                <a:rPr lang="en-US" altLang="zh-CN" sz="2400" b="1">
                  <a:solidFill>
                    <a:srgbClr val="990000"/>
                  </a:solidFill>
                  <a:ea typeface="SimSun" pitchFamily="2" charset="-122"/>
                </a:rPr>
                <a:t>Safe Concentration</a:t>
              </a:r>
              <a:endParaRPr lang="en-US" altLang="zh-CN" sz="2400" b="1">
                <a:solidFill>
                  <a:srgbClr val="FF0000"/>
                </a:solidFill>
                <a:ea typeface="SimSun" pitchFamily="2" charset="-122"/>
              </a:endParaRPr>
            </a:p>
          </p:txBody>
        </p:sp>
        <p:sp>
          <p:nvSpPr>
            <p:cNvPr id="22554" name="Line 26"/>
            <p:cNvSpPr>
              <a:spLocks noChangeShapeType="1"/>
            </p:cNvSpPr>
            <p:nvPr/>
          </p:nvSpPr>
          <p:spPr bwMode="auto">
            <a:xfrm>
              <a:off x="5562600" y="3352800"/>
              <a:ext cx="0" cy="2687638"/>
            </a:xfrm>
            <a:prstGeom prst="line">
              <a:avLst/>
            </a:prstGeom>
            <a:noFill/>
            <a:ln w="25400">
              <a:solidFill>
                <a:schemeClr val="tx1"/>
              </a:solidFill>
              <a:prstDash val="sysDot"/>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2556" name="Line 28"/>
            <p:cNvSpPr>
              <a:spLocks noChangeShapeType="1"/>
            </p:cNvSpPr>
            <p:nvPr/>
          </p:nvSpPr>
          <p:spPr bwMode="auto">
            <a:xfrm>
              <a:off x="6610350" y="6019800"/>
              <a:ext cx="1409700"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2557" name="Rectangle 29"/>
            <p:cNvSpPr>
              <a:spLocks noChangeArrowheads="1"/>
            </p:cNvSpPr>
            <p:nvPr/>
          </p:nvSpPr>
          <p:spPr bwMode="auto">
            <a:xfrm>
              <a:off x="7258050" y="6005513"/>
              <a:ext cx="333375"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p>
              <a:pPr eaLnBrk="0" hangingPunct="0"/>
              <a:r>
                <a:rPr lang="en-US" altLang="zh-CN" sz="2400" b="1">
                  <a:latin typeface="Times New Roman" pitchFamily="18" charset="0"/>
                  <a:ea typeface="SimSun" pitchFamily="2" charset="-122"/>
                </a:rPr>
                <a:t>5</a:t>
              </a:r>
              <a:endParaRPr lang="en-US" altLang="zh-CN" sz="2400">
                <a:latin typeface="Times New Roman" pitchFamily="18" charset="0"/>
                <a:ea typeface="SimSun" pitchFamily="2" charset="-122"/>
              </a:endParaRPr>
            </a:p>
          </p:txBody>
        </p:sp>
        <p:sp>
          <p:nvSpPr>
            <p:cNvPr id="22558" name="Line 30"/>
            <p:cNvSpPr>
              <a:spLocks noChangeShapeType="1"/>
            </p:cNvSpPr>
            <p:nvPr/>
          </p:nvSpPr>
          <p:spPr bwMode="auto">
            <a:xfrm>
              <a:off x="6864350" y="5181600"/>
              <a:ext cx="1130300"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2559" name="Line 31"/>
            <p:cNvSpPr>
              <a:spLocks noChangeShapeType="1"/>
            </p:cNvSpPr>
            <p:nvPr/>
          </p:nvSpPr>
          <p:spPr bwMode="auto">
            <a:xfrm>
              <a:off x="7848600" y="3352800"/>
              <a:ext cx="368300"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2560" name="Line 32"/>
            <p:cNvSpPr>
              <a:spLocks noChangeShapeType="1"/>
            </p:cNvSpPr>
            <p:nvPr/>
          </p:nvSpPr>
          <p:spPr bwMode="auto">
            <a:xfrm>
              <a:off x="7931150" y="5181600"/>
              <a:ext cx="292100"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2561" name="AutoShape 33"/>
            <p:cNvSpPr>
              <a:spLocks noChangeArrowheads="1"/>
            </p:cNvSpPr>
            <p:nvPr/>
          </p:nvSpPr>
          <p:spPr bwMode="auto">
            <a:xfrm flipH="1">
              <a:off x="2901950" y="2139950"/>
              <a:ext cx="292100" cy="139700"/>
            </a:xfrm>
            <a:prstGeom prst="rightArrow">
              <a:avLst>
                <a:gd name="adj1" fmla="val 50000"/>
                <a:gd name="adj2" fmla="val 104555"/>
              </a:avLst>
            </a:prstGeom>
            <a:solidFill>
              <a:srgbClr val="FFFF99"/>
            </a:solidFill>
            <a:ln w="12700">
              <a:solidFill>
                <a:schemeClr val="tx1"/>
              </a:solidFill>
              <a:miter lim="800000"/>
              <a:headEnd/>
              <a:tailEnd/>
            </a:ln>
          </p:spPr>
          <p:txBody>
            <a:bodyPr wrap="none" anchor="ctr"/>
            <a:lstStyle/>
            <a:p>
              <a:endParaRPr lang="en-US"/>
            </a:p>
          </p:txBody>
        </p:sp>
        <p:sp>
          <p:nvSpPr>
            <p:cNvPr id="22562" name="AutoShape 34"/>
            <p:cNvSpPr>
              <a:spLocks noChangeArrowheads="1"/>
            </p:cNvSpPr>
            <p:nvPr/>
          </p:nvSpPr>
          <p:spPr bwMode="auto">
            <a:xfrm flipH="1">
              <a:off x="2825750" y="4273550"/>
              <a:ext cx="368300" cy="139700"/>
            </a:xfrm>
            <a:prstGeom prst="rightArrow">
              <a:avLst>
                <a:gd name="adj1" fmla="val 50000"/>
                <a:gd name="adj2" fmla="val 131830"/>
              </a:avLst>
            </a:prstGeom>
            <a:solidFill>
              <a:srgbClr val="FFFF99"/>
            </a:solidFill>
            <a:ln w="12700">
              <a:solidFill>
                <a:schemeClr val="tx1"/>
              </a:solidFill>
              <a:miter lim="800000"/>
              <a:headEnd/>
              <a:tailEnd/>
            </a:ln>
          </p:spPr>
          <p:txBody>
            <a:bodyPr wrap="none" anchor="ctr"/>
            <a:lstStyle/>
            <a:p>
              <a:endParaRPr lang="en-US"/>
            </a:p>
          </p:txBody>
        </p:sp>
      </p:grpSp>
      <p:sp>
        <p:nvSpPr>
          <p:cNvPr id="22555" name="AutoShape 27"/>
          <p:cNvSpPr>
            <a:spLocks noGrp="1" noChangeArrowheads="1"/>
          </p:cNvSpPr>
          <p:nvPr>
            <p:ph type="title"/>
          </p:nvPr>
        </p:nvSpPr>
        <p:spPr>
          <a:xfrm>
            <a:off x="304800" y="228600"/>
            <a:ext cx="8686800" cy="1143000"/>
          </a:xfrm>
          <a:noFill/>
        </p:spPr>
        <p:txBody>
          <a:bodyPr lIns="90488" tIns="44450" rIns="90488" bIns="44450"/>
          <a:lstStyle/>
          <a:p>
            <a:pPr algn="ctr" eaLnBrk="1" hangingPunct="1"/>
            <a:r>
              <a:rPr lang="en-US" altLang="zh-CN" sz="2400" dirty="0" smtClean="0">
                <a:solidFill>
                  <a:srgbClr val="003366"/>
                </a:solidFill>
                <a:ea typeface="Arial Unicode MS" pitchFamily="34" charset="-128"/>
                <a:cs typeface="Arial Unicode MS" pitchFamily="34" charset="-128"/>
              </a:rPr>
              <a:t>Selecting a Tolerance – Depletion of Total Radiolabeled Residues to Safe Concentration and Depletion of Marker Residue to Tolerance</a:t>
            </a:r>
            <a:endParaRPr lang="en-US" altLang="zh-CN" sz="2400" dirty="0" smtClean="0">
              <a:solidFill>
                <a:srgbClr val="003366"/>
              </a:solidFill>
              <a:ea typeface="SimSun" pitchFamily="2" charset="-122"/>
              <a:cs typeface="Arial Unicode MS" pitchFamily="34" charset="-128"/>
            </a:endParaRPr>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5" name="Rectangle 4" descr="This table shows the sampling timepoints and the corresponding total residues in the milk of cows that receiving two doses of pirlimycin."/>
          <p:cNvSpPr>
            <a:spLocks noChangeArrowheads="1"/>
          </p:cNvSpPr>
          <p:nvPr/>
        </p:nvSpPr>
        <p:spPr bwMode="auto">
          <a:xfrm>
            <a:off x="76200" y="4391025"/>
            <a:ext cx="9144000" cy="2060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p>
            <a:pPr algn="ctr"/>
            <a:r>
              <a:rPr lang="en-US" sz="1600"/>
              <a:t>Safe concentration for total pirlimycin residues in milk = 0.4 ppm</a:t>
            </a:r>
          </a:p>
          <a:p>
            <a:pPr algn="ctr"/>
            <a:endParaRPr lang="en-US" sz="1600"/>
          </a:p>
          <a:p>
            <a:pPr algn="ctr"/>
            <a:r>
              <a:rPr lang="en-US" sz="1600"/>
              <a:t>Metabolism data showed that total residues in milk were</a:t>
            </a:r>
          </a:p>
          <a:p>
            <a:pPr algn="ctr"/>
            <a:r>
              <a:rPr lang="en-US" sz="1600"/>
              <a:t> 95% parent pirlimycin and &lt;5% sulfoxide metabolite.</a:t>
            </a:r>
          </a:p>
          <a:p>
            <a:pPr algn="ctr"/>
            <a:r>
              <a:rPr lang="en-US" sz="1600"/>
              <a:t>Marker residue for pirlimycin in milk is assigned as pirlimycin parent.</a:t>
            </a:r>
          </a:p>
          <a:p>
            <a:pPr algn="ctr"/>
            <a:endParaRPr lang="en-US" sz="1600"/>
          </a:p>
          <a:p>
            <a:pPr algn="ctr"/>
            <a:r>
              <a:rPr lang="en-US" sz="1600"/>
              <a:t>The tolerance for pirlimycin in milk was established at 0.4 ppm</a:t>
            </a:r>
          </a:p>
          <a:p>
            <a:pPr algn="ctr"/>
            <a:r>
              <a:rPr lang="en-US" sz="1600"/>
              <a:t> (95% x 0.4 = 0.38).</a:t>
            </a:r>
          </a:p>
        </p:txBody>
      </p:sp>
      <p:graphicFrame>
        <p:nvGraphicFramePr>
          <p:cNvPr id="2" name="Table 1" descr="This slide includes a table shows the sampling timepoints and the corresponding total residues in the milk of cows that receiving two doses of pirlimycin. Safe concentration for total pirlimycin residues in milk equals 0.4 ppm. Metabolism data showed that total residues in milk were 95% parent pirlimycin and &lt;5% sulfoxide metabolite. Marker residue for pirlimycin in milk is assigned as pirlimycin parent. The tolerance for pirlimycin in milk was established at 0.4 ppm (95% x 0.4 = 0.38)."/>
          <p:cNvGraphicFramePr>
            <a:graphicFrameLocks noGrp="1"/>
          </p:cNvGraphicFramePr>
          <p:nvPr>
            <p:extLst>
              <p:ext uri="{D42A27DB-BD31-4B8C-83A1-F6EECF244321}">
                <p14:modId xmlns:p14="http://schemas.microsoft.com/office/powerpoint/2010/main" val="334919429"/>
              </p:ext>
            </p:extLst>
          </p:nvPr>
        </p:nvGraphicFramePr>
        <p:xfrm>
          <a:off x="1676400" y="1819275"/>
          <a:ext cx="6096000" cy="2560635"/>
        </p:xfrm>
        <a:graphic>
          <a:graphicData uri="http://schemas.openxmlformats.org/drawingml/2006/table">
            <a:tbl>
              <a:tblPr firstRow="1" bandRow="1">
                <a:tableStyleId>{5C22544A-7EE6-4342-B048-85BDC9FD1C3A}</a:tableStyleId>
              </a:tblPr>
              <a:tblGrid>
                <a:gridCol w="3048000"/>
                <a:gridCol w="3048000"/>
              </a:tblGrid>
              <a:tr h="365805">
                <a:tc>
                  <a:txBody>
                    <a:bodyPr/>
                    <a:lstStyle/>
                    <a:p>
                      <a:pPr algn="ctr"/>
                      <a:r>
                        <a:rPr lang="en-US" sz="1800" dirty="0" smtClean="0"/>
                        <a:t>Milking Time</a:t>
                      </a:r>
                      <a:endParaRPr lang="en-US" sz="1800" dirty="0"/>
                    </a:p>
                  </a:txBody>
                  <a:tcPr marT="45726" marB="45726"/>
                </a:tc>
                <a:tc>
                  <a:txBody>
                    <a:bodyPr/>
                    <a:lstStyle/>
                    <a:p>
                      <a:pPr algn="ctr"/>
                      <a:r>
                        <a:rPr lang="en-US" sz="1800" dirty="0" smtClean="0"/>
                        <a:t>Total Residues (ppm)</a:t>
                      </a:r>
                      <a:endParaRPr lang="en-US" sz="1800" dirty="0"/>
                    </a:p>
                  </a:txBody>
                  <a:tcPr marT="45726" marB="45726"/>
                </a:tc>
              </a:tr>
              <a:tr h="365805">
                <a:tc>
                  <a:txBody>
                    <a:bodyPr/>
                    <a:lstStyle/>
                    <a:p>
                      <a:pPr algn="ctr"/>
                      <a:r>
                        <a:rPr lang="en-US" sz="1800" dirty="0" smtClean="0"/>
                        <a:t>Dose 1 + 12 hours</a:t>
                      </a:r>
                      <a:endParaRPr lang="en-US" sz="1800" dirty="0"/>
                    </a:p>
                  </a:txBody>
                  <a:tcPr marT="45726" marB="45726"/>
                </a:tc>
                <a:tc>
                  <a:txBody>
                    <a:bodyPr/>
                    <a:lstStyle/>
                    <a:p>
                      <a:pPr algn="ctr"/>
                      <a:r>
                        <a:rPr lang="en-US" sz="1800" dirty="0" smtClean="0"/>
                        <a:t>19.50</a:t>
                      </a:r>
                      <a:endParaRPr lang="en-US" sz="1800" dirty="0"/>
                    </a:p>
                  </a:txBody>
                  <a:tcPr marT="45726" marB="45726"/>
                </a:tc>
              </a:tr>
              <a:tr h="365805">
                <a:tc>
                  <a:txBody>
                    <a:bodyPr/>
                    <a:lstStyle/>
                    <a:p>
                      <a:pPr algn="ctr"/>
                      <a:r>
                        <a:rPr lang="en-US" sz="1800" dirty="0" smtClean="0"/>
                        <a:t>Dose 1 + 24 hours</a:t>
                      </a:r>
                      <a:endParaRPr lang="en-US" sz="1800" dirty="0"/>
                    </a:p>
                  </a:txBody>
                  <a:tcPr marT="45726" marB="45726"/>
                </a:tc>
                <a:tc>
                  <a:txBody>
                    <a:bodyPr/>
                    <a:lstStyle/>
                    <a:p>
                      <a:pPr algn="ctr"/>
                      <a:r>
                        <a:rPr lang="en-US" sz="1800" dirty="0" smtClean="0"/>
                        <a:t>2.67</a:t>
                      </a:r>
                      <a:endParaRPr lang="en-US" sz="1800" dirty="0"/>
                    </a:p>
                  </a:txBody>
                  <a:tcPr marT="45726" marB="45726"/>
                </a:tc>
              </a:tr>
              <a:tr h="365805">
                <a:tc>
                  <a:txBody>
                    <a:bodyPr/>
                    <a:lstStyle/>
                    <a:p>
                      <a:pPr algn="ctr"/>
                      <a:r>
                        <a:rPr lang="en-US" sz="1800" dirty="0" smtClean="0"/>
                        <a:t>Dose 2 +</a:t>
                      </a:r>
                      <a:r>
                        <a:rPr lang="en-US" sz="1800" baseline="0" dirty="0" smtClean="0"/>
                        <a:t> 12 hours</a:t>
                      </a:r>
                      <a:endParaRPr lang="en-US" sz="1800" dirty="0"/>
                    </a:p>
                  </a:txBody>
                  <a:tcPr marT="45726" marB="45726"/>
                </a:tc>
                <a:tc>
                  <a:txBody>
                    <a:bodyPr/>
                    <a:lstStyle/>
                    <a:p>
                      <a:pPr algn="ctr"/>
                      <a:r>
                        <a:rPr lang="en-US" sz="1800" dirty="0" smtClean="0"/>
                        <a:t>18.4</a:t>
                      </a:r>
                      <a:endParaRPr lang="en-US" sz="1800" dirty="0"/>
                    </a:p>
                  </a:txBody>
                  <a:tcPr marT="45726" marB="45726"/>
                </a:tc>
              </a:tr>
              <a:tr h="365805">
                <a:tc>
                  <a:txBody>
                    <a:bodyPr/>
                    <a:lstStyle/>
                    <a:p>
                      <a:pPr algn="ctr"/>
                      <a:r>
                        <a:rPr lang="en-US" sz="1800" dirty="0" smtClean="0"/>
                        <a:t>Dose 2 +</a:t>
                      </a:r>
                      <a:r>
                        <a:rPr lang="en-US" sz="1800" baseline="0" dirty="0" smtClean="0"/>
                        <a:t> 24 hours</a:t>
                      </a:r>
                      <a:endParaRPr lang="en-US" sz="1800" dirty="0"/>
                    </a:p>
                  </a:txBody>
                  <a:tcPr marT="45726" marB="45726"/>
                </a:tc>
                <a:tc>
                  <a:txBody>
                    <a:bodyPr/>
                    <a:lstStyle/>
                    <a:p>
                      <a:pPr algn="ctr"/>
                      <a:r>
                        <a:rPr lang="en-US" sz="1800" dirty="0" smtClean="0"/>
                        <a:t>2.03</a:t>
                      </a:r>
                      <a:endParaRPr lang="en-US" sz="1800" dirty="0"/>
                    </a:p>
                  </a:txBody>
                  <a:tcPr marT="45726" marB="45726"/>
                </a:tc>
              </a:tr>
              <a:tr h="365805">
                <a:tc>
                  <a:txBody>
                    <a:bodyPr/>
                    <a:lstStyle/>
                    <a:p>
                      <a:pPr algn="ctr"/>
                      <a:r>
                        <a:rPr lang="en-US" sz="1800" dirty="0" smtClean="0"/>
                        <a:t>Dose 2 + 36 hours</a:t>
                      </a:r>
                      <a:endParaRPr lang="en-US" sz="1800" dirty="0"/>
                    </a:p>
                  </a:txBody>
                  <a:tcPr marT="45726" marB="45726"/>
                </a:tc>
                <a:tc>
                  <a:txBody>
                    <a:bodyPr/>
                    <a:lstStyle/>
                    <a:p>
                      <a:pPr algn="ctr"/>
                      <a:r>
                        <a:rPr lang="en-US" sz="1800" dirty="0" smtClean="0"/>
                        <a:t>0.43</a:t>
                      </a:r>
                      <a:endParaRPr lang="en-US" sz="1800" dirty="0"/>
                    </a:p>
                  </a:txBody>
                  <a:tcPr marT="45726" marB="45726"/>
                </a:tc>
              </a:tr>
              <a:tr h="365805">
                <a:tc>
                  <a:txBody>
                    <a:bodyPr/>
                    <a:lstStyle/>
                    <a:p>
                      <a:pPr algn="ctr"/>
                      <a:r>
                        <a:rPr lang="en-US" sz="1800" dirty="0" smtClean="0"/>
                        <a:t>Dose 2 + 48 hours</a:t>
                      </a:r>
                      <a:endParaRPr lang="en-US" sz="1800" dirty="0"/>
                    </a:p>
                  </a:txBody>
                  <a:tcPr marT="45726" marB="45726"/>
                </a:tc>
                <a:tc>
                  <a:txBody>
                    <a:bodyPr/>
                    <a:lstStyle/>
                    <a:p>
                      <a:pPr algn="ctr"/>
                      <a:r>
                        <a:rPr lang="en-US" sz="1800" dirty="0" smtClean="0"/>
                        <a:t>0.17</a:t>
                      </a:r>
                      <a:endParaRPr lang="en-US" sz="1800" dirty="0"/>
                    </a:p>
                  </a:txBody>
                  <a:tcPr marT="45726" marB="45726"/>
                </a:tc>
              </a:tr>
            </a:tbl>
          </a:graphicData>
        </a:graphic>
      </p:graphicFrame>
      <p:sp>
        <p:nvSpPr>
          <p:cNvPr id="23554" name="AutoShape 2"/>
          <p:cNvSpPr>
            <a:spLocks noGrp="1" noChangeArrowheads="1"/>
          </p:cNvSpPr>
          <p:nvPr>
            <p:ph type="title"/>
          </p:nvPr>
        </p:nvSpPr>
        <p:spPr/>
        <p:txBody>
          <a:bodyPr/>
          <a:lstStyle/>
          <a:p>
            <a:pPr algn="ctr" eaLnBrk="1" hangingPunct="1"/>
            <a:r>
              <a:rPr lang="en-US" sz="2400" smtClean="0"/>
              <a:t>Example: Setting the Tolerance for Pirlimycin</a:t>
            </a:r>
            <a:br>
              <a:rPr lang="en-US" sz="2400" smtClean="0"/>
            </a:br>
            <a:r>
              <a:rPr lang="en-US" sz="2400" smtClean="0"/>
              <a:t> </a:t>
            </a:r>
            <a:r>
              <a:rPr lang="en-US" sz="1800" smtClean="0"/>
              <a:t>Mean total radioactivity in milk of cows receiving two doses</a:t>
            </a:r>
            <a:br>
              <a:rPr lang="en-US" sz="1800" smtClean="0"/>
            </a:br>
            <a:r>
              <a:rPr lang="en-US" sz="1800" smtClean="0"/>
              <a:t> of 50 mg pirlimycin/quarter</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9" name="Rectangle 3"/>
          <p:cNvSpPr>
            <a:spLocks noGrp="1" noChangeArrowheads="1"/>
          </p:cNvSpPr>
          <p:nvPr>
            <p:ph type="body" idx="1"/>
          </p:nvPr>
        </p:nvSpPr>
        <p:spPr/>
        <p:txBody>
          <a:bodyPr/>
          <a:lstStyle/>
          <a:p>
            <a:pPr eaLnBrk="1" hangingPunct="1"/>
            <a:r>
              <a:rPr lang="en-US" sz="2400" dirty="0" smtClean="0"/>
              <a:t>Can assign tolerance in a </a:t>
            </a:r>
            <a:r>
              <a:rPr lang="en-US" sz="2400" dirty="0" err="1" smtClean="0"/>
              <a:t>nontarget</a:t>
            </a:r>
            <a:r>
              <a:rPr lang="en-US" sz="2400" dirty="0" smtClean="0"/>
              <a:t> tissue if data are provided.</a:t>
            </a:r>
          </a:p>
          <a:p>
            <a:pPr eaLnBrk="1" hangingPunct="1"/>
            <a:r>
              <a:rPr lang="en-US" sz="2400" dirty="0" smtClean="0"/>
              <a:t>Allows safety evaluation of </a:t>
            </a:r>
            <a:r>
              <a:rPr lang="en-US" sz="2400" dirty="0" err="1" smtClean="0"/>
              <a:t>nontarget</a:t>
            </a:r>
            <a:r>
              <a:rPr lang="en-US" sz="2400" dirty="0" smtClean="0"/>
              <a:t> tissue for clearance of product into food supply</a:t>
            </a:r>
          </a:p>
          <a:p>
            <a:pPr eaLnBrk="1" hangingPunct="1"/>
            <a:r>
              <a:rPr lang="en-US" sz="2400" dirty="0" smtClean="0"/>
              <a:t>Residues below the </a:t>
            </a:r>
            <a:r>
              <a:rPr lang="en-US" sz="2400" dirty="0" err="1" smtClean="0"/>
              <a:t>nontarget</a:t>
            </a:r>
            <a:r>
              <a:rPr lang="en-US" sz="2400" dirty="0" smtClean="0"/>
              <a:t> tissue tolerance are not indicative of safety of residues in other tissues.</a:t>
            </a:r>
          </a:p>
          <a:p>
            <a:r>
              <a:rPr lang="en-US" sz="2400" dirty="0" smtClean="0"/>
              <a:t>Injection site muscle, milk, eggs, and honey are always considered to be </a:t>
            </a:r>
            <a:r>
              <a:rPr lang="en-US" sz="2400" dirty="0" err="1" smtClean="0"/>
              <a:t>nontarget</a:t>
            </a:r>
            <a:r>
              <a:rPr lang="en-US" sz="2400" dirty="0" smtClean="0"/>
              <a:t> tissues. </a:t>
            </a:r>
          </a:p>
          <a:p>
            <a:pPr eaLnBrk="1" hangingPunct="1"/>
            <a:r>
              <a:rPr lang="en-US" sz="2400" dirty="0" smtClean="0"/>
              <a:t>For example, the target tissue for </a:t>
            </a:r>
            <a:r>
              <a:rPr lang="en-US" sz="2400" dirty="0" err="1" smtClean="0"/>
              <a:t>flunixin</a:t>
            </a:r>
            <a:r>
              <a:rPr lang="en-US" sz="2400" dirty="0" smtClean="0"/>
              <a:t> is liver but we have tolerances in milk and muscle.</a:t>
            </a:r>
          </a:p>
        </p:txBody>
      </p:sp>
      <p:sp>
        <p:nvSpPr>
          <p:cNvPr id="24578" name="AutoShape 2"/>
          <p:cNvSpPr>
            <a:spLocks noGrp="1" noChangeArrowheads="1"/>
          </p:cNvSpPr>
          <p:nvPr>
            <p:ph type="title"/>
          </p:nvPr>
        </p:nvSpPr>
        <p:spPr/>
        <p:txBody>
          <a:bodyPr/>
          <a:lstStyle/>
          <a:p>
            <a:pPr eaLnBrk="1" hangingPunct="1"/>
            <a:r>
              <a:rPr lang="en-US" smtClean="0"/>
              <a:t>Tolerances in nontarget tissues</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604" name="Picture 4" descr="chicken and chic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63938" y="4652963"/>
            <a:ext cx="2022475" cy="2058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5603" name="Rectangle 3"/>
          <p:cNvSpPr>
            <a:spLocks noGrp="1" noChangeArrowheads="1"/>
          </p:cNvSpPr>
          <p:nvPr>
            <p:ph type="body" idx="1"/>
          </p:nvPr>
        </p:nvSpPr>
        <p:spPr/>
        <p:txBody>
          <a:bodyPr/>
          <a:lstStyle/>
          <a:p>
            <a:pPr eaLnBrk="1" hangingPunct="1"/>
            <a:r>
              <a:rPr lang="en-US" sz="2400" dirty="0" smtClean="0"/>
              <a:t>Provide a link to the toxicology data (ADI)</a:t>
            </a:r>
          </a:p>
          <a:p>
            <a:pPr eaLnBrk="1" hangingPunct="1"/>
            <a:r>
              <a:rPr lang="en-US" sz="2400" dirty="0" smtClean="0"/>
              <a:t>Establish safety of edible tissues</a:t>
            </a:r>
          </a:p>
          <a:p>
            <a:pPr lvl="1" eaLnBrk="1" hangingPunct="1"/>
            <a:r>
              <a:rPr lang="en-US" sz="2000" dirty="0" smtClean="0"/>
              <a:t>If residues are below the tolerance, tissue is safe</a:t>
            </a:r>
          </a:p>
          <a:p>
            <a:pPr lvl="1" eaLnBrk="1" hangingPunct="1"/>
            <a:r>
              <a:rPr lang="en-US" sz="2000" dirty="0" smtClean="0"/>
              <a:t>If residues are above the tolerance, residues are </a:t>
            </a:r>
            <a:r>
              <a:rPr lang="en-US" sz="2000" dirty="0" err="1" smtClean="0"/>
              <a:t>violative</a:t>
            </a:r>
            <a:r>
              <a:rPr lang="en-US" sz="2000" dirty="0" smtClean="0"/>
              <a:t>.</a:t>
            </a:r>
          </a:p>
          <a:p>
            <a:pPr eaLnBrk="1" hangingPunct="1"/>
            <a:r>
              <a:rPr lang="en-US" sz="2400" dirty="0" smtClean="0"/>
              <a:t>Used to calculate tissue withdrawal period/milk discard time.</a:t>
            </a:r>
          </a:p>
          <a:p>
            <a:pPr eaLnBrk="1" hangingPunct="1"/>
            <a:endParaRPr lang="en-US" sz="2400" dirty="0" smtClean="0"/>
          </a:p>
        </p:txBody>
      </p:sp>
      <p:sp>
        <p:nvSpPr>
          <p:cNvPr id="25602" name="AutoShape 2"/>
          <p:cNvSpPr>
            <a:spLocks noGrp="1" noChangeArrowheads="1"/>
          </p:cNvSpPr>
          <p:nvPr>
            <p:ph type="title"/>
          </p:nvPr>
        </p:nvSpPr>
        <p:spPr/>
        <p:txBody>
          <a:bodyPr/>
          <a:lstStyle/>
          <a:p>
            <a:pPr eaLnBrk="1" hangingPunct="1"/>
            <a:r>
              <a:rPr lang="en-US" smtClean="0"/>
              <a:t>How are tolerances used?</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33478" name="Group 6" descr="volative residues and safe residues"/>
          <p:cNvGraphicFramePr>
            <a:graphicFrameLocks noGrp="1"/>
          </p:cNvGraphicFramePr>
          <p:nvPr>
            <p:ph sz="quarter" idx="4294967295"/>
            <p:extLst>
              <p:ext uri="{D42A27DB-BD31-4B8C-83A1-F6EECF244321}">
                <p14:modId xmlns:p14="http://schemas.microsoft.com/office/powerpoint/2010/main" val="4137045628"/>
              </p:ext>
            </p:extLst>
          </p:nvPr>
        </p:nvGraphicFramePr>
        <p:xfrm>
          <a:off x="4572000" y="2438400"/>
          <a:ext cx="4041775" cy="4194175"/>
        </p:xfrm>
        <a:graphic>
          <a:graphicData uri="http://schemas.openxmlformats.org/drawingml/2006/table">
            <a:tbl>
              <a:tblPr firstRow="1"/>
              <a:tblGrid>
                <a:gridCol w="4041775"/>
              </a:tblGrid>
              <a:tr h="278447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2200" b="1" i="0" u="none" strike="noStrike" cap="none" normalizeH="0" baseline="0" dirty="0" smtClean="0">
                        <a:ln>
                          <a:noFill/>
                        </a:ln>
                        <a:solidFill>
                          <a:schemeClr val="tx1"/>
                        </a:solidFill>
                        <a:effectLst/>
                        <a:latin typeface="Arial" charset="0"/>
                        <a:cs typeface="Arial"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2200" b="1" i="0" u="none" strike="noStrike" cap="none" normalizeH="0" baseline="0" dirty="0" smtClean="0">
                        <a:ln>
                          <a:noFill/>
                        </a:ln>
                        <a:solidFill>
                          <a:schemeClr val="tx1"/>
                        </a:solidFill>
                        <a:effectLst/>
                        <a:latin typeface="Arial" charset="0"/>
                        <a:cs typeface="Arial"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2400" b="1" i="0" u="none" strike="noStrike" cap="none" normalizeH="0" baseline="0" dirty="0" smtClean="0">
                        <a:ln>
                          <a:noFill/>
                        </a:ln>
                        <a:solidFill>
                          <a:schemeClr val="tx1"/>
                        </a:solidFill>
                        <a:effectLst/>
                        <a:latin typeface="Arial" charset="0"/>
                        <a:cs typeface="Arial"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err="1" smtClean="0">
                          <a:ln>
                            <a:noFill/>
                          </a:ln>
                          <a:solidFill>
                            <a:schemeClr val="tx1"/>
                          </a:solidFill>
                          <a:effectLst/>
                          <a:latin typeface="Arial" charset="0"/>
                          <a:cs typeface="Arial" charset="0"/>
                        </a:rPr>
                        <a:t>Violative</a:t>
                      </a:r>
                      <a:r>
                        <a:rPr kumimoji="0" lang="en-US" sz="2400" b="1" i="0" u="none" strike="noStrike" cap="none" normalizeH="0" baseline="0" dirty="0" smtClean="0">
                          <a:ln>
                            <a:noFill/>
                          </a:ln>
                          <a:solidFill>
                            <a:schemeClr val="tx1"/>
                          </a:solidFill>
                          <a:effectLst/>
                          <a:latin typeface="Arial" charset="0"/>
                          <a:cs typeface="Arial" charset="0"/>
                        </a:rPr>
                        <a:t> Residues</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76200" cap="flat" cmpd="sng" algn="ctr">
                      <a:solidFill>
                        <a:schemeClr val="tx1"/>
                      </a:solidFill>
                      <a:prstDash val="solid"/>
                      <a:round/>
                      <a:headEnd type="none" w="med" len="med"/>
                      <a:tailEnd type="none" w="med" len="med"/>
                    </a:lnB>
                    <a:lnTlToBr>
                      <a:noFill/>
                    </a:lnTlToBr>
                    <a:lnBlToTr>
                      <a:noFill/>
                    </a:lnBlToTr>
                    <a:solidFill>
                      <a:srgbClr val="FF0000"/>
                    </a:solidFill>
                  </a:tcPr>
                </a:tc>
              </a:tr>
              <a:tr h="140970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2200" b="1" i="0" u="none" strike="noStrike" cap="none" normalizeH="0" baseline="0" dirty="0" smtClean="0">
                        <a:ln>
                          <a:noFill/>
                        </a:ln>
                        <a:solidFill>
                          <a:srgbClr val="000000"/>
                        </a:solidFill>
                        <a:effectLst/>
                        <a:latin typeface="Arial" charset="0"/>
                        <a:cs typeface="Arial"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smtClean="0">
                          <a:ln>
                            <a:noFill/>
                          </a:ln>
                          <a:solidFill>
                            <a:srgbClr val="000000"/>
                          </a:solidFill>
                          <a:effectLst/>
                          <a:latin typeface="Arial" charset="0"/>
                          <a:cs typeface="Arial" charset="0"/>
                        </a:rPr>
                        <a:t>Safe Residues</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76200" cap="flat" cmpd="sng" algn="ctr">
                      <a:solidFill>
                        <a:schemeClr val="tx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92D050"/>
                    </a:solidFill>
                  </a:tcPr>
                </a:tc>
              </a:tr>
            </a:tbl>
          </a:graphicData>
        </a:graphic>
      </p:graphicFrame>
      <p:grpSp>
        <p:nvGrpSpPr>
          <p:cNvPr id="2" name="Group 1" descr="tolerance with arrow pointing to the right"/>
          <p:cNvGrpSpPr/>
          <p:nvPr/>
        </p:nvGrpSpPr>
        <p:grpSpPr>
          <a:xfrm>
            <a:off x="2133600" y="4953000"/>
            <a:ext cx="2286000" cy="457200"/>
            <a:chOff x="2133600" y="4953000"/>
            <a:chExt cx="2286000" cy="457200"/>
          </a:xfrm>
        </p:grpSpPr>
        <p:sp>
          <p:nvSpPr>
            <p:cNvPr id="26638" name="Text Box 16"/>
            <p:cNvSpPr txBox="1">
              <a:spLocks noChangeArrowheads="1"/>
            </p:cNvSpPr>
            <p:nvPr/>
          </p:nvSpPr>
          <p:spPr bwMode="auto">
            <a:xfrm>
              <a:off x="2133600" y="4953000"/>
              <a:ext cx="143986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2400"/>
                <a:t>tolerance</a:t>
              </a:r>
            </a:p>
          </p:txBody>
        </p:sp>
        <p:sp>
          <p:nvSpPr>
            <p:cNvPr id="26639" name="Line 17"/>
            <p:cNvSpPr>
              <a:spLocks noChangeShapeType="1"/>
            </p:cNvSpPr>
            <p:nvPr/>
          </p:nvSpPr>
          <p:spPr bwMode="auto">
            <a:xfrm>
              <a:off x="3581400" y="5181600"/>
              <a:ext cx="838200"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sp>
        <p:nvSpPr>
          <p:cNvPr id="26626" name="Content Placeholder 2"/>
          <p:cNvSpPr>
            <a:spLocks noGrp="1"/>
          </p:cNvSpPr>
          <p:nvPr>
            <p:ph sz="half" idx="4294967295"/>
          </p:nvPr>
        </p:nvSpPr>
        <p:spPr>
          <a:xfrm>
            <a:off x="381000" y="2590800"/>
            <a:ext cx="4614863" cy="2565400"/>
          </a:xfrm>
        </p:spPr>
        <p:txBody>
          <a:bodyPr/>
          <a:lstStyle/>
          <a:p>
            <a:pPr marL="639763" lvl="1" indent="-246063" eaLnBrk="1" hangingPunct="1">
              <a:buFontTx/>
              <a:buNone/>
            </a:pPr>
            <a:r>
              <a:rPr lang="en-US" sz="2800" smtClean="0">
                <a:solidFill>
                  <a:srgbClr val="FF0000"/>
                </a:solidFill>
              </a:rPr>
              <a:t>Violative </a:t>
            </a:r>
            <a:r>
              <a:rPr lang="en-US" sz="2800" smtClean="0"/>
              <a:t>Residues – above the tolerance</a:t>
            </a:r>
          </a:p>
          <a:p>
            <a:pPr marL="639763" lvl="1" indent="-246063" eaLnBrk="1" hangingPunct="1">
              <a:buFontTx/>
              <a:buNone/>
            </a:pPr>
            <a:endParaRPr lang="en-US" sz="2800" smtClean="0">
              <a:solidFill>
                <a:srgbClr val="009900"/>
              </a:solidFill>
            </a:endParaRPr>
          </a:p>
          <a:p>
            <a:pPr marL="639763" lvl="1" indent="-246063" eaLnBrk="1" hangingPunct="1">
              <a:buFontTx/>
              <a:buNone/>
            </a:pPr>
            <a:endParaRPr lang="en-US" sz="2800" smtClean="0">
              <a:solidFill>
                <a:srgbClr val="009900"/>
              </a:solidFill>
            </a:endParaRPr>
          </a:p>
          <a:p>
            <a:pPr marL="639763" lvl="1" indent="-246063" eaLnBrk="1" hangingPunct="1">
              <a:buFontTx/>
              <a:buNone/>
            </a:pPr>
            <a:endParaRPr lang="en-US" sz="2800" smtClean="0">
              <a:solidFill>
                <a:srgbClr val="009900"/>
              </a:solidFill>
            </a:endParaRPr>
          </a:p>
          <a:p>
            <a:pPr marL="639763" lvl="1" indent="-246063" eaLnBrk="1" hangingPunct="1">
              <a:buFontTx/>
              <a:buNone/>
            </a:pPr>
            <a:endParaRPr lang="en-US" sz="1600" smtClean="0">
              <a:solidFill>
                <a:srgbClr val="009900"/>
              </a:solidFill>
            </a:endParaRPr>
          </a:p>
          <a:p>
            <a:pPr marL="639763" lvl="1" indent="-246063" eaLnBrk="1" hangingPunct="1">
              <a:buFontTx/>
              <a:buNone/>
            </a:pPr>
            <a:r>
              <a:rPr lang="en-US" sz="2800" smtClean="0">
                <a:solidFill>
                  <a:srgbClr val="009900"/>
                </a:solidFill>
              </a:rPr>
              <a:t>Safe</a:t>
            </a:r>
            <a:r>
              <a:rPr lang="en-US" sz="2800" smtClean="0"/>
              <a:t> Residues – </a:t>
            </a:r>
          </a:p>
          <a:p>
            <a:pPr marL="639763" lvl="1" indent="-246063" eaLnBrk="1" hangingPunct="1">
              <a:buFontTx/>
              <a:buNone/>
            </a:pPr>
            <a:r>
              <a:rPr lang="en-US" sz="2800" smtClean="0"/>
              <a:t>below the tolerance</a:t>
            </a:r>
          </a:p>
        </p:txBody>
      </p:sp>
      <p:sp>
        <p:nvSpPr>
          <p:cNvPr id="26627" name="Title 1"/>
          <p:cNvSpPr>
            <a:spLocks noGrp="1"/>
          </p:cNvSpPr>
          <p:nvPr>
            <p:ph type="title" idx="4294967295"/>
          </p:nvPr>
        </p:nvSpPr>
        <p:spPr>
          <a:xfrm>
            <a:off x="533400" y="685800"/>
            <a:ext cx="8229600" cy="1143000"/>
          </a:xfrm>
        </p:spPr>
        <p:txBody>
          <a:bodyPr lIns="0" rIns="0" bIns="0"/>
          <a:lstStyle/>
          <a:p>
            <a:pPr algn="ctr" eaLnBrk="1" hangingPunct="1"/>
            <a:r>
              <a:rPr lang="en-US" sz="3200" smtClean="0"/>
              <a:t>Tissues are safe to consume when residues are below the tolerance</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23" name="Picture 2" descr="eggs, bacon, and sausag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971800" y="4572000"/>
            <a:ext cx="2892425" cy="1600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222" name="Rectangle 3"/>
          <p:cNvSpPr>
            <a:spLocks noGrp="1" noChangeArrowheads="1"/>
          </p:cNvSpPr>
          <p:nvPr>
            <p:ph idx="4294967295"/>
          </p:nvPr>
        </p:nvSpPr>
        <p:spPr>
          <a:xfrm>
            <a:off x="838200" y="2362201"/>
            <a:ext cx="7693025" cy="1828800"/>
          </a:xfrm>
        </p:spPr>
        <p:txBody>
          <a:bodyPr/>
          <a:lstStyle/>
          <a:p>
            <a:pPr marL="0" indent="0" eaLnBrk="1" hangingPunct="1">
              <a:buFont typeface="Times New Roman" pitchFamily="18" charset="0"/>
              <a:buNone/>
            </a:pPr>
            <a:r>
              <a:rPr lang="en-US" smtClean="0"/>
              <a:t>The purpose of a human food safety evaluation is to determine when the edible tissues in food-producing animals treated with a new animal drug are safe for humans to consume.</a:t>
            </a:r>
          </a:p>
        </p:txBody>
      </p:sp>
      <p:sp>
        <p:nvSpPr>
          <p:cNvPr id="9221" name="AutoShape 2"/>
          <p:cNvSpPr>
            <a:spLocks noGrp="1" noChangeArrowheads="1"/>
          </p:cNvSpPr>
          <p:nvPr>
            <p:ph type="title" idx="4294967295"/>
          </p:nvPr>
        </p:nvSpPr>
        <p:spPr>
          <a:xfrm>
            <a:off x="1219200" y="914400"/>
            <a:ext cx="7924800" cy="1143000"/>
          </a:xfrm>
        </p:spPr>
        <p:txBody>
          <a:bodyPr/>
          <a:lstStyle/>
          <a:p>
            <a:pPr eaLnBrk="1" hangingPunct="1"/>
            <a:r>
              <a:rPr lang="en-US" smtClean="0">
                <a:solidFill>
                  <a:srgbClr val="FF0000"/>
                </a:solidFill>
              </a:rPr>
              <a:t>Human Food Safety Evaluation</a:t>
            </a:r>
            <a:endParaRPr lang="en-US" smtClean="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7652" name="Picture 4" descr="This slide shows an image of the cover of the U.S.A. Code of Federal Regulations (21 CFR 55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781800" y="3124200"/>
            <a:ext cx="2125663" cy="3319463"/>
          </a:xfrm>
          <a:prstGeom prst="rect">
            <a:avLst/>
          </a:prstGeom>
          <a:noFill/>
          <a:ln w="9525">
            <a:solidFill>
              <a:schemeClr val="bg2"/>
            </a:solidFill>
            <a:miter lim="800000"/>
            <a:headEnd/>
            <a:tailEnd/>
          </a:ln>
          <a:extLst>
            <a:ext uri="{909E8E84-426E-40DD-AFC4-6F175D3DCCD1}">
              <a14:hiddenFill xmlns:a14="http://schemas.microsoft.com/office/drawing/2010/main">
                <a:solidFill>
                  <a:srgbClr val="FFFFFF"/>
                </a:solidFill>
              </a14:hiddenFill>
            </a:ext>
          </a:extLst>
        </p:spPr>
      </p:pic>
      <p:sp>
        <p:nvSpPr>
          <p:cNvPr id="27651" name="Rectangle 3"/>
          <p:cNvSpPr>
            <a:spLocks noGrp="1" noChangeArrowheads="1"/>
          </p:cNvSpPr>
          <p:nvPr>
            <p:ph type="body" idx="1"/>
          </p:nvPr>
        </p:nvSpPr>
        <p:spPr>
          <a:xfrm>
            <a:off x="457201" y="2057400"/>
            <a:ext cx="6096000" cy="3724275"/>
          </a:xfrm>
        </p:spPr>
        <p:txBody>
          <a:bodyPr/>
          <a:lstStyle/>
          <a:p>
            <a:pPr eaLnBrk="1" hangingPunct="1">
              <a:lnSpc>
                <a:spcPct val="75000"/>
              </a:lnSpc>
              <a:buSzPct val="110000"/>
              <a:buFontTx/>
              <a:buChar char="•"/>
            </a:pPr>
            <a:endParaRPr lang="en-US" dirty="0" smtClean="0"/>
          </a:p>
          <a:p>
            <a:pPr eaLnBrk="1" hangingPunct="1">
              <a:buSzPct val="155000"/>
              <a:buFontTx/>
              <a:buChar char="•"/>
            </a:pPr>
            <a:r>
              <a:rPr lang="en-US" dirty="0" smtClean="0"/>
              <a:t>Tolerances and ADIs are published</a:t>
            </a:r>
            <a:br>
              <a:rPr lang="en-US" dirty="0" smtClean="0"/>
            </a:br>
            <a:r>
              <a:rPr lang="en-US" dirty="0" smtClean="0"/>
              <a:t>in the U.S.A. Code of Federal</a:t>
            </a:r>
            <a:br>
              <a:rPr lang="en-US" dirty="0" smtClean="0"/>
            </a:br>
            <a:r>
              <a:rPr lang="en-US" dirty="0" smtClean="0"/>
              <a:t>Regulations (21 CFR 556).</a:t>
            </a:r>
            <a:r>
              <a:rPr lang="en-US" dirty="0" smtClean="0">
                <a:solidFill>
                  <a:schemeClr val="tx2"/>
                </a:solidFill>
              </a:rPr>
              <a:t> </a:t>
            </a:r>
          </a:p>
          <a:p>
            <a:pPr eaLnBrk="1" hangingPunct="1">
              <a:buSzPct val="120000"/>
              <a:buFontTx/>
              <a:buChar char="•"/>
            </a:pPr>
            <a:r>
              <a:rPr lang="en-US" dirty="0" smtClean="0">
                <a:hlinkClick r:id="rId4"/>
              </a:rPr>
              <a:t>http://ecfr.gpoaccess.gov </a:t>
            </a:r>
            <a:endParaRPr lang="en-US" dirty="0" smtClean="0"/>
          </a:p>
          <a:p>
            <a:pPr lvl="1" eaLnBrk="1" hangingPunct="1">
              <a:lnSpc>
                <a:spcPct val="80000"/>
              </a:lnSpc>
              <a:buFontTx/>
              <a:buNone/>
            </a:pPr>
            <a:endParaRPr lang="en-US" sz="2800" dirty="0" smtClean="0">
              <a:latin typeface="Verdana" pitchFamily="34" charset="0"/>
            </a:endParaRPr>
          </a:p>
          <a:p>
            <a:pPr eaLnBrk="1" hangingPunct="1">
              <a:lnSpc>
                <a:spcPct val="85000"/>
              </a:lnSpc>
              <a:buSzPct val="155000"/>
              <a:buFontTx/>
              <a:buChar char="•"/>
            </a:pPr>
            <a:endParaRPr lang="en-US" dirty="0" smtClean="0"/>
          </a:p>
        </p:txBody>
      </p:sp>
      <p:sp>
        <p:nvSpPr>
          <p:cNvPr id="27650" name="AutoShape 2"/>
          <p:cNvSpPr>
            <a:spLocks noGrp="1" noChangeArrowheads="1"/>
          </p:cNvSpPr>
          <p:nvPr>
            <p:ph type="title"/>
          </p:nvPr>
        </p:nvSpPr>
        <p:spPr/>
        <p:txBody>
          <a:bodyPr/>
          <a:lstStyle/>
          <a:p>
            <a:pPr eaLnBrk="1" hangingPunct="1"/>
            <a:r>
              <a:rPr lang="en-US" sz="3200" smtClean="0"/>
              <a:t>Where are tolerances and ADIs found?</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8676" name="Picture 4" descr="chick with unhatched eggs">
            <a:hlinkClick r:id="rId2" tooltip="a Chick !~ by * AJ ♀ *"/>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10000" y="5410200"/>
            <a:ext cx="1828800" cy="1223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8675" name="Rectangle 3"/>
          <p:cNvSpPr>
            <a:spLocks noGrp="1" noChangeArrowheads="1"/>
          </p:cNvSpPr>
          <p:nvPr>
            <p:ph type="body" idx="1"/>
          </p:nvPr>
        </p:nvSpPr>
        <p:spPr>
          <a:xfrm>
            <a:off x="971550" y="2492375"/>
            <a:ext cx="7693025" cy="2384425"/>
          </a:xfrm>
        </p:spPr>
        <p:txBody>
          <a:bodyPr/>
          <a:lstStyle/>
          <a:p>
            <a:pPr eaLnBrk="1" hangingPunct="1"/>
            <a:r>
              <a:rPr lang="en-US" dirty="0" smtClean="0"/>
              <a:t>Tolerances  </a:t>
            </a:r>
            <a:r>
              <a:rPr lang="en-US" dirty="0" smtClean="0">
                <a:sym typeface="Symbol" pitchFamily="18" charset="2"/>
              </a:rPr>
              <a:t>  MRLs</a:t>
            </a:r>
          </a:p>
          <a:p>
            <a:pPr eaLnBrk="1" hangingPunct="1"/>
            <a:r>
              <a:rPr lang="en-US" dirty="0" smtClean="0">
                <a:sym typeface="Symbol" pitchFamily="18" charset="2"/>
              </a:rPr>
              <a:t>Procedures differ</a:t>
            </a:r>
          </a:p>
          <a:p>
            <a:pPr lvl="1" eaLnBrk="1" hangingPunct="1"/>
            <a:r>
              <a:rPr lang="en-US" dirty="0" smtClean="0">
                <a:sym typeface="Symbol" pitchFamily="18" charset="2"/>
              </a:rPr>
              <a:t>Regulations differ</a:t>
            </a:r>
          </a:p>
          <a:p>
            <a:pPr lvl="1" eaLnBrk="1" hangingPunct="1"/>
            <a:r>
              <a:rPr lang="en-US" dirty="0" smtClean="0">
                <a:sym typeface="Symbol" pitchFamily="18" charset="2"/>
              </a:rPr>
              <a:t>Policies differ</a:t>
            </a:r>
          </a:p>
          <a:p>
            <a:pPr lvl="1" eaLnBrk="1" hangingPunct="1"/>
            <a:r>
              <a:rPr lang="en-US" dirty="0" smtClean="0"/>
              <a:t>Data are used differently in the assessment.</a:t>
            </a:r>
          </a:p>
        </p:txBody>
      </p:sp>
      <p:sp>
        <p:nvSpPr>
          <p:cNvPr id="28674" name="AutoShape 2"/>
          <p:cNvSpPr>
            <a:spLocks noGrp="1" noChangeArrowheads="1"/>
          </p:cNvSpPr>
          <p:nvPr>
            <p:ph type="title"/>
          </p:nvPr>
        </p:nvSpPr>
        <p:spPr/>
        <p:txBody>
          <a:bodyPr/>
          <a:lstStyle/>
          <a:p>
            <a:pPr algn="ctr" eaLnBrk="1" hangingPunct="1"/>
            <a:r>
              <a:rPr lang="en-US" smtClean="0"/>
              <a:t>Tolerances and MRLs</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26" name="Object 4" descr="This graph shows the relationship between Codex MRLs and U.S. tolerances." title="Tolerances vs. Codex MRLs"/>
          <p:cNvGraphicFramePr>
            <a:graphicFrameLocks noGrp="1" noChangeAspect="1"/>
          </p:cNvGraphicFramePr>
          <p:nvPr>
            <p:ph type="body" idx="1"/>
            <p:extLst>
              <p:ext uri="{D42A27DB-BD31-4B8C-83A1-F6EECF244321}">
                <p14:modId xmlns:p14="http://schemas.microsoft.com/office/powerpoint/2010/main" val="3971720789"/>
              </p:ext>
            </p:extLst>
          </p:nvPr>
        </p:nvGraphicFramePr>
        <p:xfrm>
          <a:off x="1763713" y="2455863"/>
          <a:ext cx="5878512" cy="4168775"/>
        </p:xfrm>
        <a:graphic>
          <a:graphicData uri="http://schemas.openxmlformats.org/presentationml/2006/ole">
            <mc:AlternateContent xmlns:mc="http://schemas.openxmlformats.org/markup-compatibility/2006">
              <mc:Choice xmlns:v="urn:schemas-microsoft-com:vml" Requires="v">
                <p:oleObj spid="_x0000_s1047" name="Worksheet" r:id="rId3" imgW="4714959" imgH="3343343" progId="Excel.Sheet.8">
                  <p:embed/>
                </p:oleObj>
              </mc:Choice>
              <mc:Fallback>
                <p:oleObj name="Worksheet" r:id="rId3" imgW="4714959" imgH="3343343" progId="Excel.Sheet.8">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63713" y="2455863"/>
                        <a:ext cx="5878512" cy="4168775"/>
                      </a:xfrm>
                      <a:prstGeom prst="rect">
                        <a:avLst/>
                      </a:prstGeom>
                      <a:solidFill>
                        <a:schemeClr val="accent2"/>
                      </a:solidFill>
                      <a:ln>
                        <a:noFill/>
                      </a:ln>
                      <a:effectLst>
                        <a:outerShdw dist="107763" dir="18900000" algn="ctr" rotWithShape="0">
                          <a:schemeClr val="bg2"/>
                        </a:outerShdw>
                      </a:effectLst>
                      <a:extLs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sp>
        <p:nvSpPr>
          <p:cNvPr id="1027" name="AutoShape 2" descr="This graph shows the relationship between Codex MRLs and U.S. tolerances."/>
          <p:cNvSpPr>
            <a:spLocks noGrp="1" noChangeArrowheads="1"/>
          </p:cNvSpPr>
          <p:nvPr>
            <p:ph type="title"/>
          </p:nvPr>
        </p:nvSpPr>
        <p:spPr/>
        <p:txBody>
          <a:bodyPr/>
          <a:lstStyle/>
          <a:p>
            <a:pPr algn="ctr" eaLnBrk="1" hangingPunct="1"/>
            <a:r>
              <a:rPr lang="en-US" dirty="0" smtClean="0"/>
              <a:t>Tolerances vs. Codex MRLs</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9700" name="Picture 4" descr="illustration of cow"/>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812088" y="5373688"/>
            <a:ext cx="1181100" cy="129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9699" name="Rectangle 3"/>
          <p:cNvSpPr>
            <a:spLocks noGrp="1" noChangeArrowheads="1"/>
          </p:cNvSpPr>
          <p:nvPr>
            <p:ph type="body" idx="1"/>
          </p:nvPr>
        </p:nvSpPr>
        <p:spPr>
          <a:xfrm>
            <a:off x="838200" y="2362201"/>
            <a:ext cx="7693025" cy="2819400"/>
          </a:xfrm>
        </p:spPr>
        <p:txBody>
          <a:bodyPr/>
          <a:lstStyle/>
          <a:p>
            <a:pPr eaLnBrk="1" hangingPunct="1">
              <a:buSzPct val="50000"/>
            </a:pPr>
            <a:r>
              <a:rPr lang="en-US" dirty="0" smtClean="0"/>
              <a:t>Tolerances are calculated from the ratio of marker residues to total residues.</a:t>
            </a:r>
          </a:p>
          <a:p>
            <a:pPr eaLnBrk="1" hangingPunct="1">
              <a:buSzPct val="50000"/>
            </a:pPr>
            <a:r>
              <a:rPr lang="en-US" dirty="0" smtClean="0"/>
              <a:t>Tolerances are tied to method.  Tissue residue concentrations are not corrected for recovery.</a:t>
            </a:r>
          </a:p>
          <a:p>
            <a:pPr eaLnBrk="1" hangingPunct="1">
              <a:buSzPct val="50000"/>
            </a:pPr>
            <a:r>
              <a:rPr lang="en-US" dirty="0" smtClean="0"/>
              <a:t>Injection site tissue is not a target tissue.</a:t>
            </a:r>
          </a:p>
          <a:p>
            <a:pPr eaLnBrk="1" hangingPunct="1">
              <a:buSzPct val="50000"/>
            </a:pPr>
            <a:endParaRPr lang="en-US" dirty="0" smtClean="0"/>
          </a:p>
        </p:txBody>
      </p:sp>
      <p:sp>
        <p:nvSpPr>
          <p:cNvPr id="29698" name="AutoShape 2"/>
          <p:cNvSpPr>
            <a:spLocks noGrp="1" noChangeArrowheads="1"/>
          </p:cNvSpPr>
          <p:nvPr>
            <p:ph type="title"/>
          </p:nvPr>
        </p:nvSpPr>
        <p:spPr/>
        <p:txBody>
          <a:bodyPr/>
          <a:lstStyle/>
          <a:p>
            <a:pPr algn="ctr" eaLnBrk="1" hangingPunct="1"/>
            <a:r>
              <a:rPr lang="en-US" smtClean="0"/>
              <a:t>Different Exposure Assessments for Tolerances and MRLs</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5" name="Rectangle 3"/>
          <p:cNvSpPr>
            <a:spLocks noGrp="1" noChangeArrowheads="1"/>
          </p:cNvSpPr>
          <p:nvPr>
            <p:ph type="body" idx="1"/>
          </p:nvPr>
        </p:nvSpPr>
        <p:spPr>
          <a:xfrm>
            <a:off x="838200" y="2362200"/>
            <a:ext cx="7696200" cy="3886200"/>
          </a:xfrm>
        </p:spPr>
        <p:txBody>
          <a:bodyPr/>
          <a:lstStyle/>
          <a:p>
            <a:pPr eaLnBrk="1" hangingPunct="1">
              <a:buSzPct val="110000"/>
              <a:buFontTx/>
              <a:buChar char="•"/>
              <a:defRPr/>
            </a:pPr>
            <a:r>
              <a:rPr lang="en-US" dirty="0" smtClean="0"/>
              <a:t>FDA does not use injection site as a target tissue.</a:t>
            </a:r>
          </a:p>
          <a:p>
            <a:pPr lvl="1" eaLnBrk="1" hangingPunct="1">
              <a:defRPr/>
            </a:pPr>
            <a:r>
              <a:rPr lang="en-US" dirty="0" smtClean="0"/>
              <a:t>Injection site tissue cannot be reliably located at slaughter.</a:t>
            </a:r>
          </a:p>
          <a:p>
            <a:pPr lvl="1" eaLnBrk="1" hangingPunct="1">
              <a:defRPr/>
            </a:pPr>
            <a:r>
              <a:rPr lang="en-US" dirty="0" smtClean="0"/>
              <a:t>New formulations tend to minimize marring of the carcass.</a:t>
            </a:r>
          </a:p>
          <a:p>
            <a:pPr eaLnBrk="1" hangingPunct="1">
              <a:buSzPct val="55000"/>
              <a:defRPr/>
            </a:pPr>
            <a:r>
              <a:rPr lang="en-US" dirty="0" smtClean="0"/>
              <a:t>The 2</a:t>
            </a:r>
            <a:r>
              <a:rPr lang="en-US" baseline="30000" dirty="0" smtClean="0"/>
              <a:t>nd</a:t>
            </a:r>
            <a:r>
              <a:rPr lang="en-US" dirty="0" smtClean="0"/>
              <a:t> injection site sample (ring tissue) required by the EU is not collected</a:t>
            </a:r>
            <a:r>
              <a:rPr lang="en-US" dirty="0"/>
              <a:t> </a:t>
            </a:r>
            <a:r>
              <a:rPr lang="en-US" dirty="0" smtClean="0"/>
              <a:t>as a separate sample in the U.S.A.</a:t>
            </a:r>
          </a:p>
          <a:p>
            <a:pPr marL="0" indent="0" eaLnBrk="1" hangingPunct="1">
              <a:buSzPct val="55000"/>
              <a:buFont typeface="Wingdings" pitchFamily="2" charset="2"/>
              <a:buNone/>
              <a:defRPr/>
            </a:pPr>
            <a:endParaRPr lang="en-US" dirty="0" smtClean="0"/>
          </a:p>
          <a:p>
            <a:pPr eaLnBrk="1" hangingPunct="1">
              <a:buSzPct val="55000"/>
              <a:defRPr/>
            </a:pPr>
            <a:endParaRPr lang="en-US" dirty="0" smtClean="0"/>
          </a:p>
          <a:p>
            <a:pPr eaLnBrk="1" hangingPunct="1">
              <a:lnSpc>
                <a:spcPct val="90000"/>
              </a:lnSpc>
              <a:defRPr/>
            </a:pPr>
            <a:endParaRPr lang="en-US" dirty="0" smtClean="0"/>
          </a:p>
        </p:txBody>
      </p:sp>
      <p:sp>
        <p:nvSpPr>
          <p:cNvPr id="30722" name="AutoShape 2"/>
          <p:cNvSpPr>
            <a:spLocks noGrp="1" noChangeArrowheads="1"/>
          </p:cNvSpPr>
          <p:nvPr>
            <p:ph type="title"/>
          </p:nvPr>
        </p:nvSpPr>
        <p:spPr>
          <a:xfrm>
            <a:off x="762000" y="762000"/>
            <a:ext cx="7772400" cy="914400"/>
          </a:xfrm>
        </p:spPr>
        <p:txBody>
          <a:bodyPr/>
          <a:lstStyle/>
          <a:p>
            <a:pPr algn="ctr" eaLnBrk="1" hangingPunct="1"/>
            <a:r>
              <a:rPr lang="en-US" smtClean="0"/>
              <a:t>Injection site tissue</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5" name="Rectangle 3"/>
          <p:cNvSpPr>
            <a:spLocks noGrp="1" noChangeArrowheads="1"/>
          </p:cNvSpPr>
          <p:nvPr>
            <p:ph type="body" idx="1"/>
          </p:nvPr>
        </p:nvSpPr>
        <p:spPr>
          <a:xfrm>
            <a:off x="762000" y="2362200"/>
            <a:ext cx="7696200" cy="4038600"/>
          </a:xfrm>
        </p:spPr>
        <p:txBody>
          <a:bodyPr/>
          <a:lstStyle/>
          <a:p>
            <a:pPr eaLnBrk="1" hangingPunct="1">
              <a:buSzPct val="110000"/>
              <a:buFontTx/>
              <a:buChar char="•"/>
              <a:defRPr/>
            </a:pPr>
            <a:r>
              <a:rPr lang="en-US" sz="2400" dirty="0" smtClean="0"/>
              <a:t>We determine the </a:t>
            </a:r>
            <a:r>
              <a:rPr lang="en-US" sz="2400" dirty="0" err="1" smtClean="0"/>
              <a:t>timepoint</a:t>
            </a:r>
            <a:r>
              <a:rPr lang="en-US" sz="2400" dirty="0" smtClean="0"/>
              <a:t> when residues at the injection site deplete to:</a:t>
            </a:r>
          </a:p>
          <a:p>
            <a:pPr lvl="2" eaLnBrk="1" hangingPunct="1">
              <a:spcBef>
                <a:spcPct val="0"/>
              </a:spcBef>
              <a:buSzPct val="110000"/>
              <a:buFontTx/>
              <a:buChar char="•"/>
              <a:defRPr/>
            </a:pPr>
            <a:r>
              <a:rPr lang="en-US" sz="2400" dirty="0" smtClean="0"/>
              <a:t>10x the muscle safe concentration, or</a:t>
            </a:r>
          </a:p>
          <a:p>
            <a:pPr lvl="2" eaLnBrk="1" hangingPunct="1">
              <a:spcBef>
                <a:spcPct val="0"/>
              </a:spcBef>
              <a:buSzPct val="110000"/>
              <a:buFontTx/>
              <a:buChar char="•"/>
              <a:defRPr/>
            </a:pPr>
            <a:r>
              <a:rPr lang="en-US" sz="2400" dirty="0" smtClean="0"/>
              <a:t>Acceptable Single-Dose Intake (ASDI)</a:t>
            </a:r>
          </a:p>
          <a:p>
            <a:pPr eaLnBrk="1" hangingPunct="1">
              <a:spcBef>
                <a:spcPct val="0"/>
              </a:spcBef>
              <a:buSzPct val="110000"/>
              <a:buFontTx/>
              <a:buChar char="•"/>
              <a:defRPr/>
            </a:pPr>
            <a:r>
              <a:rPr lang="en-US" sz="2400" dirty="0" smtClean="0"/>
              <a:t>We determine the concentration of the marker residue in the target tissue at that </a:t>
            </a:r>
            <a:r>
              <a:rPr lang="en-US" sz="2400" dirty="0" err="1" smtClean="0"/>
              <a:t>timepoint</a:t>
            </a:r>
            <a:r>
              <a:rPr lang="en-US" sz="2400" dirty="0" smtClean="0"/>
              <a:t>.</a:t>
            </a:r>
          </a:p>
          <a:p>
            <a:pPr eaLnBrk="1" hangingPunct="1">
              <a:spcBef>
                <a:spcPct val="0"/>
              </a:spcBef>
              <a:buSzPct val="110000"/>
              <a:buFontTx/>
              <a:buChar char="•"/>
              <a:defRPr/>
            </a:pPr>
            <a:r>
              <a:rPr lang="en-US" sz="2400" dirty="0"/>
              <a:t>A</a:t>
            </a:r>
            <a:r>
              <a:rPr lang="en-US" sz="2400" dirty="0" smtClean="0"/>
              <a:t> tolerance for the marker residue in the target tissue is assigned so that, when the marker residues in the target tissue are below the tolerance, injection site residues are safe.</a:t>
            </a:r>
          </a:p>
          <a:p>
            <a:pPr eaLnBrk="1" hangingPunct="1">
              <a:spcBef>
                <a:spcPct val="0"/>
              </a:spcBef>
              <a:buSzPct val="110000"/>
              <a:buFontTx/>
              <a:buChar char="•"/>
              <a:defRPr/>
            </a:pPr>
            <a:endParaRPr lang="en-US" sz="2400" dirty="0" smtClean="0"/>
          </a:p>
          <a:p>
            <a:pPr eaLnBrk="1" hangingPunct="1">
              <a:spcBef>
                <a:spcPct val="0"/>
              </a:spcBef>
              <a:buSzPct val="110000"/>
              <a:buFontTx/>
              <a:buChar char="•"/>
              <a:defRPr/>
            </a:pPr>
            <a:endParaRPr lang="en-US" sz="2400" dirty="0" smtClean="0"/>
          </a:p>
          <a:p>
            <a:pPr marL="0" indent="0" eaLnBrk="1" hangingPunct="1">
              <a:spcBef>
                <a:spcPct val="0"/>
              </a:spcBef>
              <a:buSzPct val="110000"/>
              <a:buFont typeface="Wingdings" pitchFamily="2" charset="2"/>
              <a:buNone/>
              <a:defRPr/>
            </a:pPr>
            <a:endParaRPr lang="en-US" sz="3200" dirty="0" smtClean="0"/>
          </a:p>
        </p:txBody>
      </p:sp>
      <p:sp>
        <p:nvSpPr>
          <p:cNvPr id="31746" name="AutoShape 2"/>
          <p:cNvSpPr>
            <a:spLocks noGrp="1" noChangeArrowheads="1"/>
          </p:cNvSpPr>
          <p:nvPr>
            <p:ph type="title"/>
          </p:nvPr>
        </p:nvSpPr>
        <p:spPr>
          <a:xfrm>
            <a:off x="762000" y="838200"/>
            <a:ext cx="7924800" cy="1143000"/>
          </a:xfrm>
        </p:spPr>
        <p:txBody>
          <a:bodyPr/>
          <a:lstStyle/>
          <a:p>
            <a:pPr algn="ctr" eaLnBrk="1" hangingPunct="1"/>
            <a:r>
              <a:rPr lang="en-US" sz="2400" smtClean="0"/>
              <a:t>FDA adjusts the target tissue tolerance for injection site residues</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1" name="Rectangle 3"/>
          <p:cNvSpPr>
            <a:spLocks noGrp="1" noChangeArrowheads="1"/>
          </p:cNvSpPr>
          <p:nvPr>
            <p:ph type="body" idx="1"/>
          </p:nvPr>
        </p:nvSpPr>
        <p:spPr/>
        <p:txBody>
          <a:bodyPr/>
          <a:lstStyle/>
          <a:p>
            <a:pPr eaLnBrk="1" hangingPunct="1">
              <a:lnSpc>
                <a:spcPct val="90000"/>
              </a:lnSpc>
              <a:buSzTx/>
              <a:buFontTx/>
              <a:buChar char="•"/>
            </a:pPr>
            <a:r>
              <a:rPr lang="en-US" sz="2400" dirty="0" smtClean="0"/>
              <a:t>Tolerances may be extrapolated from major to minor species.</a:t>
            </a:r>
          </a:p>
          <a:p>
            <a:pPr eaLnBrk="1" hangingPunct="1">
              <a:lnSpc>
                <a:spcPct val="90000"/>
              </a:lnSpc>
              <a:buSzTx/>
              <a:buFontTx/>
              <a:buChar char="•"/>
            </a:pPr>
            <a:r>
              <a:rPr lang="en-US" sz="2400" dirty="0" smtClean="0"/>
              <a:t>Minor species food-producing animals are those other than cattle, swine, chickens, turkeys.</a:t>
            </a:r>
          </a:p>
          <a:p>
            <a:pPr eaLnBrk="1" hangingPunct="1">
              <a:lnSpc>
                <a:spcPct val="90000"/>
              </a:lnSpc>
              <a:buSzTx/>
              <a:buFontTx/>
              <a:buChar char="•"/>
            </a:pPr>
            <a:r>
              <a:rPr lang="en-US" sz="2400" dirty="0" smtClean="0"/>
              <a:t>Examples are fish, rabbits, pheasants, honey bees (honey).</a:t>
            </a:r>
          </a:p>
          <a:p>
            <a:pPr eaLnBrk="1" hangingPunct="1">
              <a:lnSpc>
                <a:spcPct val="90000"/>
              </a:lnSpc>
              <a:buSzTx/>
              <a:buFontTx/>
              <a:buChar char="•"/>
            </a:pPr>
            <a:r>
              <a:rPr lang="en-US" sz="2400" dirty="0" smtClean="0"/>
              <a:t>If an approval exists in a comparable major species food-producing animal (</a:t>
            </a:r>
            <a:r>
              <a:rPr lang="en-US" sz="2400" i="1" dirty="0" smtClean="0"/>
              <a:t>e.</a:t>
            </a:r>
            <a:r>
              <a:rPr lang="en-US" sz="2400" dirty="0" smtClean="0"/>
              <a:t>g</a:t>
            </a:r>
            <a:r>
              <a:rPr lang="en-US" sz="2400" i="1" dirty="0" smtClean="0"/>
              <a:t>.</a:t>
            </a:r>
            <a:r>
              <a:rPr lang="en-US" sz="2400" dirty="0" smtClean="0"/>
              <a:t>, cattle for sheep or goats), then only the tissue residue depletion study and analytical method are needed.</a:t>
            </a:r>
          </a:p>
        </p:txBody>
      </p:sp>
      <p:sp>
        <p:nvSpPr>
          <p:cNvPr id="32770" name="AutoShape 2"/>
          <p:cNvSpPr>
            <a:spLocks noGrp="1" noChangeArrowheads="1"/>
          </p:cNvSpPr>
          <p:nvPr>
            <p:ph type="title"/>
          </p:nvPr>
        </p:nvSpPr>
        <p:spPr/>
        <p:txBody>
          <a:bodyPr/>
          <a:lstStyle/>
          <a:p>
            <a:pPr eaLnBrk="1" hangingPunct="1"/>
            <a:r>
              <a:rPr lang="en-US" sz="2800" smtClean="0"/>
              <a:t>Minor Species Food-Producing Animals</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3797" name="Picture 4" descr="Image of cows"/>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88125" y="5084763"/>
            <a:ext cx="2374900" cy="1592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3796" name="Text Placeholder 11"/>
          <p:cNvSpPr>
            <a:spLocks noGrp="1"/>
          </p:cNvSpPr>
          <p:nvPr>
            <p:ph type="body" sz="half" idx="1"/>
          </p:nvPr>
        </p:nvSpPr>
        <p:spPr>
          <a:xfrm>
            <a:off x="685800" y="2362200"/>
            <a:ext cx="7696200" cy="3886200"/>
          </a:xfrm>
        </p:spPr>
        <p:txBody>
          <a:bodyPr/>
          <a:lstStyle/>
          <a:p>
            <a:pPr>
              <a:buFont typeface="Wingdings" pitchFamily="2" charset="2"/>
              <a:buNone/>
            </a:pPr>
            <a:r>
              <a:rPr lang="en-US" smtClean="0"/>
              <a:t>Objective:  Conduct a residue depletion study under field conditions and use the regulatory method to determine when the marker residue depletes to below the tolerance.</a:t>
            </a:r>
          </a:p>
          <a:p>
            <a:pPr>
              <a:buFont typeface="Wingdings" pitchFamily="2" charset="2"/>
              <a:buNone/>
            </a:pPr>
            <a:r>
              <a:rPr lang="en-US" smtClean="0"/>
              <a:t> - determine the </a:t>
            </a:r>
            <a:r>
              <a:rPr lang="en-US" smtClean="0">
                <a:solidFill>
                  <a:srgbClr val="FF3300"/>
                </a:solidFill>
              </a:rPr>
              <a:t>withdrawal period or </a:t>
            </a:r>
          </a:p>
          <a:p>
            <a:pPr>
              <a:buFont typeface="Wingdings" pitchFamily="2" charset="2"/>
              <a:buNone/>
            </a:pPr>
            <a:r>
              <a:rPr lang="en-US" smtClean="0">
                <a:solidFill>
                  <a:srgbClr val="FF3300"/>
                </a:solidFill>
              </a:rPr>
              <a:t>			        milk discard time</a:t>
            </a:r>
          </a:p>
          <a:p>
            <a:endParaRPr lang="en-US" smtClean="0"/>
          </a:p>
        </p:txBody>
      </p:sp>
      <p:sp>
        <p:nvSpPr>
          <p:cNvPr id="11" name="Title 10"/>
          <p:cNvSpPr>
            <a:spLocks noGrp="1"/>
          </p:cNvSpPr>
          <p:nvPr>
            <p:ph type="title"/>
          </p:nvPr>
        </p:nvSpPr>
        <p:spPr>
          <a:xfrm>
            <a:off x="762000" y="609600"/>
            <a:ext cx="7924800" cy="1143000"/>
          </a:xfrm>
        </p:spPr>
        <p:txBody>
          <a:bodyPr/>
          <a:lstStyle/>
          <a:p>
            <a:pPr>
              <a:defRPr/>
            </a:pPr>
            <a:r>
              <a:rPr lang="en-US" sz="3200" kern="1200" dirty="0" smtClean="0"/>
              <a:t>Tissue Residue Depletion Study</a:t>
            </a:r>
            <a:endParaRPr lang="en-US" sz="3200"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9" name="Rectangle 3"/>
          <p:cNvSpPr>
            <a:spLocks noGrp="1" noChangeArrowheads="1"/>
          </p:cNvSpPr>
          <p:nvPr>
            <p:ph type="body" idx="1"/>
          </p:nvPr>
        </p:nvSpPr>
        <p:spPr>
          <a:xfrm>
            <a:off x="685800" y="2468563"/>
            <a:ext cx="8229600" cy="4389437"/>
          </a:xfrm>
        </p:spPr>
        <p:txBody>
          <a:bodyPr/>
          <a:lstStyle/>
          <a:p>
            <a:pPr eaLnBrk="1" hangingPunct="1">
              <a:buClr>
                <a:srgbClr val="FF9900"/>
              </a:buClr>
            </a:pPr>
            <a:r>
              <a:rPr lang="en-US" dirty="0" smtClean="0">
                <a:latin typeface="Verdana" pitchFamily="34" charset="0"/>
              </a:rPr>
              <a:t>Animals (usually market size)</a:t>
            </a:r>
          </a:p>
          <a:p>
            <a:pPr eaLnBrk="1" hangingPunct="1">
              <a:buClr>
                <a:srgbClr val="FF9900"/>
              </a:buClr>
            </a:pPr>
            <a:r>
              <a:rPr lang="en-US" dirty="0" smtClean="0">
                <a:latin typeface="Verdana" pitchFamily="34" charset="0"/>
              </a:rPr>
              <a:t>Dosed according to proposed product label</a:t>
            </a:r>
          </a:p>
          <a:p>
            <a:pPr lvl="1" eaLnBrk="1" hangingPunct="1">
              <a:buClr>
                <a:schemeClr val="hlink"/>
              </a:buClr>
              <a:buSzPct val="60000"/>
            </a:pPr>
            <a:r>
              <a:rPr lang="en-US" dirty="0" smtClean="0">
                <a:latin typeface="Verdana" pitchFamily="34" charset="0"/>
              </a:rPr>
              <a:t>highest dose</a:t>
            </a:r>
          </a:p>
          <a:p>
            <a:pPr lvl="1" eaLnBrk="1" hangingPunct="1">
              <a:buClr>
                <a:schemeClr val="hlink"/>
              </a:buClr>
              <a:buSzPct val="60000"/>
            </a:pPr>
            <a:r>
              <a:rPr lang="en-US" dirty="0" smtClean="0">
                <a:latin typeface="Verdana" pitchFamily="34" charset="0"/>
              </a:rPr>
              <a:t>longest duration of treatment</a:t>
            </a:r>
          </a:p>
          <a:p>
            <a:pPr eaLnBrk="1" hangingPunct="1">
              <a:buClr>
                <a:srgbClr val="FF9900"/>
              </a:buClr>
            </a:pPr>
            <a:r>
              <a:rPr lang="en-US" dirty="0" smtClean="0">
                <a:latin typeface="Verdana" pitchFamily="34" charset="0"/>
              </a:rPr>
              <a:t>Sample animals at </a:t>
            </a:r>
            <a:r>
              <a:rPr lang="en-US" dirty="0" err="1" smtClean="0">
                <a:latin typeface="Verdana" pitchFamily="34" charset="0"/>
              </a:rPr>
              <a:t>timepoints</a:t>
            </a:r>
            <a:r>
              <a:rPr lang="en-US" dirty="0" smtClean="0">
                <a:latin typeface="Verdana" pitchFamily="34" charset="0"/>
              </a:rPr>
              <a:t> after drug is withdrawn</a:t>
            </a:r>
          </a:p>
          <a:p>
            <a:pPr eaLnBrk="1" hangingPunct="1">
              <a:buClr>
                <a:srgbClr val="FF9900"/>
              </a:buClr>
            </a:pPr>
            <a:r>
              <a:rPr lang="en-US" dirty="0" smtClean="0">
                <a:latin typeface="Verdana" pitchFamily="34" charset="0"/>
              </a:rPr>
              <a:t>Collect and analyze tissues for drug residues </a:t>
            </a:r>
          </a:p>
          <a:p>
            <a:pPr eaLnBrk="1" hangingPunct="1"/>
            <a:endParaRPr lang="en-US" dirty="0" smtClean="0">
              <a:latin typeface="Verdana" pitchFamily="34" charset="0"/>
            </a:endParaRPr>
          </a:p>
        </p:txBody>
      </p:sp>
      <p:sp>
        <p:nvSpPr>
          <p:cNvPr id="34818" name="AutoShape 2"/>
          <p:cNvSpPr>
            <a:spLocks noGrp="1" noChangeArrowheads="1"/>
          </p:cNvSpPr>
          <p:nvPr>
            <p:ph type="title"/>
          </p:nvPr>
        </p:nvSpPr>
        <p:spPr/>
        <p:txBody>
          <a:bodyPr/>
          <a:lstStyle/>
          <a:p>
            <a:pPr algn="ctr" eaLnBrk="1" hangingPunct="1"/>
            <a:r>
              <a:rPr lang="en-US" sz="3200" smtClean="0"/>
              <a:t>Tissue Residue Depletion Study</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5" name="Rectangle 3"/>
          <p:cNvSpPr>
            <a:spLocks noGrp="1" noChangeArrowheads="1"/>
          </p:cNvSpPr>
          <p:nvPr>
            <p:ph type="body" idx="1"/>
          </p:nvPr>
        </p:nvSpPr>
        <p:spPr/>
        <p:txBody>
          <a:bodyPr/>
          <a:lstStyle/>
          <a:p>
            <a:pPr marL="0" indent="0" eaLnBrk="1" hangingPunct="1">
              <a:buSzPct val="85000"/>
              <a:buFont typeface="Wingdings" pitchFamily="2" charset="2"/>
              <a:buNone/>
              <a:defRPr/>
            </a:pPr>
            <a:r>
              <a:rPr lang="en-US" altLang="zh-CN" dirty="0" smtClean="0">
                <a:solidFill>
                  <a:schemeClr val="hlink"/>
                </a:solidFill>
                <a:ea typeface="SimSun" pitchFamily="2" charset="-122"/>
              </a:rPr>
              <a:t>Definition:  The time interval between the last administration of a sponsored compound and when the animal can be safely slaughtered for food or the milk can be safely consumed.</a:t>
            </a:r>
          </a:p>
          <a:p>
            <a:pPr marL="0" indent="0" eaLnBrk="1" hangingPunct="1">
              <a:buSzPct val="85000"/>
              <a:buFont typeface="Wingdings" pitchFamily="2" charset="2"/>
              <a:buNone/>
              <a:defRPr/>
            </a:pPr>
            <a:r>
              <a:rPr lang="en-US" altLang="zh-CN" sz="2400" dirty="0" smtClean="0">
                <a:solidFill>
                  <a:schemeClr val="hlink"/>
                </a:solidFill>
                <a:ea typeface="SimSun" pitchFamily="2" charset="-122"/>
              </a:rPr>
              <a:t>The calculation involves an upper tolerance limit and confidence interval.</a:t>
            </a:r>
          </a:p>
          <a:p>
            <a:pPr lvl="1">
              <a:buFont typeface="Arial" pitchFamily="34" charset="0"/>
              <a:buChar char="•"/>
              <a:defRPr/>
            </a:pPr>
            <a:r>
              <a:rPr lang="en-US" dirty="0" smtClean="0"/>
              <a:t>U.S.A</a:t>
            </a:r>
            <a:r>
              <a:rPr lang="en-US" dirty="0"/>
              <a:t>. uses a 99</a:t>
            </a:r>
            <a:r>
              <a:rPr lang="en-US" baseline="30000" dirty="0"/>
              <a:t>th</a:t>
            </a:r>
            <a:r>
              <a:rPr lang="en-US" dirty="0"/>
              <a:t> percentile upper tolerance limit</a:t>
            </a:r>
          </a:p>
          <a:p>
            <a:pPr lvl="1">
              <a:buFont typeface="Arial" pitchFamily="34" charset="0"/>
              <a:buChar char="•"/>
              <a:defRPr/>
            </a:pPr>
            <a:r>
              <a:rPr lang="en-US" dirty="0" smtClean="0"/>
              <a:t>Other </a:t>
            </a:r>
            <a:r>
              <a:rPr lang="en-US" dirty="0"/>
              <a:t>countries use a 95</a:t>
            </a:r>
            <a:r>
              <a:rPr lang="en-US" baseline="30000" dirty="0"/>
              <a:t>th</a:t>
            </a:r>
            <a:r>
              <a:rPr lang="en-US" dirty="0"/>
              <a:t> percentile upper tolerance </a:t>
            </a:r>
            <a:r>
              <a:rPr lang="en-US" dirty="0" smtClean="0"/>
              <a:t>limit.</a:t>
            </a:r>
          </a:p>
          <a:p>
            <a:pPr lvl="1">
              <a:buFont typeface="Arial" pitchFamily="34" charset="0"/>
              <a:buChar char="•"/>
              <a:defRPr/>
            </a:pPr>
            <a:r>
              <a:rPr lang="en-US" dirty="0" smtClean="0"/>
              <a:t>Most countries use a 95</a:t>
            </a:r>
            <a:r>
              <a:rPr lang="en-US" baseline="30000" dirty="0"/>
              <a:t>%</a:t>
            </a:r>
            <a:r>
              <a:rPr lang="en-US" dirty="0" smtClean="0"/>
              <a:t> confidence interval.</a:t>
            </a:r>
          </a:p>
          <a:p>
            <a:pPr eaLnBrk="1" hangingPunct="1">
              <a:defRPr/>
            </a:pPr>
            <a:endParaRPr lang="en-US" dirty="0" smtClean="0">
              <a:solidFill>
                <a:schemeClr val="hlink"/>
              </a:solidFill>
              <a:ea typeface="SimSun" pitchFamily="2" charset="-122"/>
            </a:endParaRPr>
          </a:p>
        </p:txBody>
      </p:sp>
      <p:sp>
        <p:nvSpPr>
          <p:cNvPr id="35842" name="AutoShape 2"/>
          <p:cNvSpPr>
            <a:spLocks noGrp="1" noChangeArrowheads="1"/>
          </p:cNvSpPr>
          <p:nvPr>
            <p:ph type="title"/>
          </p:nvPr>
        </p:nvSpPr>
        <p:spPr/>
        <p:txBody>
          <a:bodyPr/>
          <a:lstStyle/>
          <a:p>
            <a:pPr eaLnBrk="1" hangingPunct="1"/>
            <a:r>
              <a:rPr lang="en-US" sz="3200" smtClean="0"/>
              <a:t>Withdrawal Period and Milk Discard Time</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4" name="Content Placeholder 2"/>
          <p:cNvSpPr>
            <a:spLocks noGrp="1"/>
          </p:cNvSpPr>
          <p:nvPr>
            <p:ph idx="4294967295"/>
          </p:nvPr>
        </p:nvSpPr>
        <p:spPr/>
        <p:txBody>
          <a:bodyPr/>
          <a:lstStyle/>
          <a:p>
            <a:pPr eaLnBrk="1" hangingPunct="1">
              <a:buFont typeface="Times New Roman" pitchFamily="18" charset="0"/>
              <a:buBlip>
                <a:blip r:embed="rId3"/>
              </a:buBlip>
            </a:pPr>
            <a:r>
              <a:rPr lang="en-US" dirty="0" smtClean="0">
                <a:solidFill>
                  <a:srgbClr val="002060"/>
                </a:solidFill>
              </a:rPr>
              <a:t>The evaluation of safety is based on risk assessment principles</a:t>
            </a:r>
          </a:p>
          <a:p>
            <a:pPr eaLnBrk="1" hangingPunct="1">
              <a:buFont typeface="Times New Roman" pitchFamily="18" charset="0"/>
              <a:buNone/>
            </a:pPr>
            <a:r>
              <a:rPr lang="en-US" dirty="0" smtClean="0">
                <a:solidFill>
                  <a:srgbClr val="002060"/>
                </a:solidFill>
              </a:rPr>
              <a:t>		Risk = Hazard x Exposure</a:t>
            </a:r>
          </a:p>
          <a:p>
            <a:pPr eaLnBrk="1" hangingPunct="1">
              <a:lnSpc>
                <a:spcPct val="90000"/>
              </a:lnSpc>
              <a:buFont typeface="Times New Roman" pitchFamily="18" charset="0"/>
              <a:buBlip>
                <a:blip r:embed="rId3"/>
              </a:buBlip>
            </a:pPr>
            <a:r>
              <a:rPr lang="en-US" dirty="0" smtClean="0">
                <a:solidFill>
                  <a:srgbClr val="002060"/>
                </a:solidFill>
              </a:rPr>
              <a:t>Hazard: toxicity, antimicrobial resistance</a:t>
            </a:r>
          </a:p>
          <a:p>
            <a:pPr eaLnBrk="1" hangingPunct="1">
              <a:lnSpc>
                <a:spcPct val="90000"/>
              </a:lnSpc>
              <a:buFont typeface="Times New Roman" pitchFamily="18" charset="0"/>
              <a:buBlip>
                <a:blip r:embed="rId3"/>
              </a:buBlip>
            </a:pPr>
            <a:r>
              <a:rPr lang="en-US" dirty="0" smtClean="0">
                <a:solidFill>
                  <a:srgbClr val="002060"/>
                </a:solidFill>
              </a:rPr>
              <a:t>Exposure: potential human exposure to drug residues through consumption of edible tissues</a:t>
            </a:r>
          </a:p>
          <a:p>
            <a:pPr eaLnBrk="1" hangingPunct="1">
              <a:buFont typeface="Times New Roman" pitchFamily="18" charset="0"/>
              <a:buBlip>
                <a:blip r:embed="rId3"/>
              </a:buBlip>
            </a:pPr>
            <a:endParaRPr lang="en-US" dirty="0" smtClean="0"/>
          </a:p>
        </p:txBody>
      </p:sp>
      <p:sp>
        <p:nvSpPr>
          <p:cNvPr id="10243" name="Title 1"/>
          <p:cNvSpPr>
            <a:spLocks noGrp="1"/>
          </p:cNvSpPr>
          <p:nvPr>
            <p:ph type="title" idx="4294967295"/>
          </p:nvPr>
        </p:nvSpPr>
        <p:spPr/>
        <p:txBody>
          <a:bodyPr/>
          <a:lstStyle/>
          <a:p>
            <a:pPr eaLnBrk="1" hangingPunct="1"/>
            <a:r>
              <a:rPr lang="en-US" smtClean="0">
                <a:solidFill>
                  <a:srgbClr val="FF0000"/>
                </a:solidFill>
              </a:rPr>
              <a:t>Human Food Safety Evaluation</a:t>
            </a:r>
            <a:endParaRPr lang="en-US" smtClean="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7" name="Rectangle 4" descr="This table shows the sampling timepoints and corresponding concentrations of pirlimycin in the milk of cows that received two doses of pirlimycin."/>
          <p:cNvSpPr>
            <a:spLocks noChangeArrowheads="1"/>
          </p:cNvSpPr>
          <p:nvPr/>
        </p:nvSpPr>
        <p:spPr bwMode="auto">
          <a:xfrm>
            <a:off x="1143000" y="4724400"/>
            <a:ext cx="6813550" cy="1465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p>
            <a:r>
              <a:rPr lang="en-US"/>
              <a:t>The data were analyzed to determine the statistical tolerance limit</a:t>
            </a:r>
          </a:p>
          <a:p>
            <a:r>
              <a:rPr lang="en-US"/>
              <a:t> for the 99th percentile of the population with 95% confidence.  </a:t>
            </a:r>
          </a:p>
          <a:p>
            <a:endParaRPr lang="en-US"/>
          </a:p>
          <a:p>
            <a:r>
              <a:rPr lang="en-US"/>
              <a:t>At 36 hours milk discard time, pirlimycin residues in milk will have</a:t>
            </a:r>
          </a:p>
          <a:p>
            <a:r>
              <a:rPr lang="en-US"/>
              <a:t> depleted to below the 0.4 ppm tolerance.</a:t>
            </a:r>
          </a:p>
        </p:txBody>
      </p:sp>
      <p:graphicFrame>
        <p:nvGraphicFramePr>
          <p:cNvPr id="2" name="Table 1" descr="This slide contains a table that shows the sampling timepoints and corresponding concentrations of pirlimycin in the milk of cows that received two doses of pirlimycin. The data were analyzed to determine the statistical tolerance limit for the 99th percentile of the population with 95% confidence.  At 36 hours milk discard time, pirlimycin residues in milk will have depleted to below the 0.4 ppm tolerance."/>
          <p:cNvGraphicFramePr>
            <a:graphicFrameLocks noGrp="1"/>
          </p:cNvGraphicFramePr>
          <p:nvPr>
            <p:extLst>
              <p:ext uri="{D42A27DB-BD31-4B8C-83A1-F6EECF244321}">
                <p14:modId xmlns:p14="http://schemas.microsoft.com/office/powerpoint/2010/main" val="1716464800"/>
              </p:ext>
            </p:extLst>
          </p:nvPr>
        </p:nvGraphicFramePr>
        <p:xfrm>
          <a:off x="1600200" y="1905000"/>
          <a:ext cx="6096000" cy="2595565"/>
        </p:xfrm>
        <a:graphic>
          <a:graphicData uri="http://schemas.openxmlformats.org/drawingml/2006/table">
            <a:tbl>
              <a:tblPr firstRow="1" bandRow="1">
                <a:tableStyleId>{5C22544A-7EE6-4342-B048-85BDC9FD1C3A}</a:tableStyleId>
              </a:tblPr>
              <a:tblGrid>
                <a:gridCol w="3048000"/>
                <a:gridCol w="3048000"/>
              </a:tblGrid>
              <a:tr h="370795">
                <a:tc>
                  <a:txBody>
                    <a:bodyPr/>
                    <a:lstStyle/>
                    <a:p>
                      <a:pPr algn="ctr"/>
                      <a:r>
                        <a:rPr lang="en-US" sz="1800" dirty="0" smtClean="0"/>
                        <a:t>Milking Collection (hours)</a:t>
                      </a:r>
                      <a:endParaRPr lang="en-US" sz="1800" dirty="0"/>
                    </a:p>
                  </a:txBody>
                  <a:tcPr marT="45714" marB="45714"/>
                </a:tc>
                <a:tc>
                  <a:txBody>
                    <a:bodyPr/>
                    <a:lstStyle/>
                    <a:p>
                      <a:pPr algn="ctr"/>
                      <a:r>
                        <a:rPr lang="en-US" sz="1800" dirty="0" err="1" smtClean="0"/>
                        <a:t>Pirlimycin</a:t>
                      </a:r>
                      <a:r>
                        <a:rPr lang="en-US" sz="1800" dirty="0" smtClean="0"/>
                        <a:t> (ppm)</a:t>
                      </a:r>
                      <a:endParaRPr lang="en-US" sz="1800" dirty="0"/>
                    </a:p>
                  </a:txBody>
                  <a:tcPr marT="45714" marB="45714"/>
                </a:tc>
              </a:tr>
              <a:tr h="370795">
                <a:tc>
                  <a:txBody>
                    <a:bodyPr/>
                    <a:lstStyle/>
                    <a:p>
                      <a:pPr algn="ctr"/>
                      <a:r>
                        <a:rPr lang="en-US" sz="1800" dirty="0" smtClean="0"/>
                        <a:t>12</a:t>
                      </a:r>
                      <a:endParaRPr lang="en-US" sz="1800" dirty="0"/>
                    </a:p>
                  </a:txBody>
                  <a:tcPr marT="45714" marB="45714"/>
                </a:tc>
                <a:tc>
                  <a:txBody>
                    <a:bodyPr/>
                    <a:lstStyle/>
                    <a:p>
                      <a:pPr algn="ctr"/>
                      <a:r>
                        <a:rPr lang="en-US" sz="1800" dirty="0" smtClean="0"/>
                        <a:t>8.41 </a:t>
                      </a:r>
                      <a:r>
                        <a:rPr lang="en-US" sz="1800" u="sng" dirty="0" smtClean="0"/>
                        <a:t>+</a:t>
                      </a:r>
                      <a:r>
                        <a:rPr lang="en-US" sz="1800" u="none" baseline="0" dirty="0" smtClean="0"/>
                        <a:t> 9.04</a:t>
                      </a:r>
                      <a:endParaRPr lang="en-US" sz="1800" dirty="0"/>
                    </a:p>
                  </a:txBody>
                  <a:tcPr marT="45714" marB="45714"/>
                </a:tc>
              </a:tr>
              <a:tr h="370795">
                <a:tc>
                  <a:txBody>
                    <a:bodyPr/>
                    <a:lstStyle/>
                    <a:p>
                      <a:pPr algn="ctr"/>
                      <a:r>
                        <a:rPr lang="en-US" sz="1800" dirty="0" smtClean="0"/>
                        <a:t>24</a:t>
                      </a:r>
                      <a:endParaRPr lang="en-US" sz="1800" dirty="0"/>
                    </a:p>
                  </a:txBody>
                  <a:tcPr marT="45714" marB="45714"/>
                </a:tc>
                <a:tc>
                  <a:txBody>
                    <a:bodyPr/>
                    <a:lstStyle/>
                    <a:p>
                      <a:pPr algn="ctr"/>
                      <a:r>
                        <a:rPr lang="en-US" sz="1800" dirty="0" smtClean="0"/>
                        <a:t>0.88 </a:t>
                      </a:r>
                      <a:r>
                        <a:rPr lang="en-US" sz="1800" u="sng" dirty="0" smtClean="0"/>
                        <a:t>+</a:t>
                      </a:r>
                      <a:r>
                        <a:rPr lang="en-US" sz="1800" u="none" dirty="0" smtClean="0"/>
                        <a:t> 0.80</a:t>
                      </a:r>
                      <a:endParaRPr lang="en-US" sz="1800" dirty="0"/>
                    </a:p>
                  </a:txBody>
                  <a:tcPr marT="45714" marB="45714"/>
                </a:tc>
              </a:tr>
              <a:tr h="370795">
                <a:tc>
                  <a:txBody>
                    <a:bodyPr/>
                    <a:lstStyle/>
                    <a:p>
                      <a:pPr algn="ctr"/>
                      <a:r>
                        <a:rPr lang="en-US" sz="1800" dirty="0" smtClean="0"/>
                        <a:t>36</a:t>
                      </a:r>
                      <a:endParaRPr lang="en-US" sz="1800" dirty="0"/>
                    </a:p>
                  </a:txBody>
                  <a:tcPr marT="45714" marB="45714"/>
                </a:tc>
                <a:tc>
                  <a:txBody>
                    <a:bodyPr/>
                    <a:lstStyle/>
                    <a:p>
                      <a:pPr algn="ctr"/>
                      <a:r>
                        <a:rPr lang="en-US" sz="1800" dirty="0" smtClean="0"/>
                        <a:t>0.23 </a:t>
                      </a:r>
                      <a:r>
                        <a:rPr lang="en-US" sz="1800" u="sng" dirty="0" smtClean="0"/>
                        <a:t>+</a:t>
                      </a:r>
                      <a:r>
                        <a:rPr lang="en-US" sz="1800" u="none" dirty="0" smtClean="0"/>
                        <a:t> 0.18</a:t>
                      </a:r>
                      <a:endParaRPr lang="en-US" sz="1800" dirty="0"/>
                    </a:p>
                  </a:txBody>
                  <a:tcPr marT="45714" marB="45714"/>
                </a:tc>
              </a:tr>
              <a:tr h="370795">
                <a:tc>
                  <a:txBody>
                    <a:bodyPr/>
                    <a:lstStyle/>
                    <a:p>
                      <a:pPr algn="ctr"/>
                      <a:r>
                        <a:rPr lang="en-US" sz="1800" dirty="0" smtClean="0"/>
                        <a:t>48</a:t>
                      </a:r>
                      <a:endParaRPr lang="en-US" sz="1800" dirty="0"/>
                    </a:p>
                  </a:txBody>
                  <a:tcPr marT="45714" marB="45714"/>
                </a:tc>
                <a:tc>
                  <a:txBody>
                    <a:bodyPr/>
                    <a:lstStyle/>
                    <a:p>
                      <a:pPr algn="ctr"/>
                      <a:r>
                        <a:rPr lang="en-US" sz="1800" dirty="0" smtClean="0"/>
                        <a:t>0.11 </a:t>
                      </a:r>
                      <a:r>
                        <a:rPr lang="en-US" sz="1800" u="sng" dirty="0" smtClean="0"/>
                        <a:t>+</a:t>
                      </a:r>
                      <a:r>
                        <a:rPr lang="en-US" sz="1800" u="none" dirty="0" smtClean="0"/>
                        <a:t> 0.06</a:t>
                      </a:r>
                      <a:endParaRPr lang="en-US" sz="1800" dirty="0"/>
                    </a:p>
                  </a:txBody>
                  <a:tcPr marT="45714" marB="45714"/>
                </a:tc>
              </a:tr>
              <a:tr h="370795">
                <a:tc>
                  <a:txBody>
                    <a:bodyPr/>
                    <a:lstStyle/>
                    <a:p>
                      <a:pPr algn="ctr"/>
                      <a:r>
                        <a:rPr lang="en-US" sz="1800" dirty="0" smtClean="0"/>
                        <a:t>60</a:t>
                      </a:r>
                      <a:endParaRPr lang="en-US" sz="1800" dirty="0"/>
                    </a:p>
                  </a:txBody>
                  <a:tcPr marT="45714" marB="45714"/>
                </a:tc>
                <a:tc>
                  <a:txBody>
                    <a:bodyPr/>
                    <a:lstStyle/>
                    <a:p>
                      <a:pPr algn="ctr"/>
                      <a:r>
                        <a:rPr lang="en-US" sz="1800" dirty="0" smtClean="0"/>
                        <a:t>0.07 </a:t>
                      </a:r>
                      <a:r>
                        <a:rPr lang="en-US" sz="1800" u="sng" dirty="0" smtClean="0"/>
                        <a:t>+</a:t>
                      </a:r>
                      <a:r>
                        <a:rPr lang="en-US" sz="1800" u="none" dirty="0" smtClean="0"/>
                        <a:t> 0.04</a:t>
                      </a:r>
                      <a:endParaRPr lang="en-US" sz="1800" dirty="0"/>
                    </a:p>
                  </a:txBody>
                  <a:tcPr marT="45714" marB="45714"/>
                </a:tc>
              </a:tr>
              <a:tr h="370795">
                <a:tc>
                  <a:txBody>
                    <a:bodyPr/>
                    <a:lstStyle/>
                    <a:p>
                      <a:pPr algn="ctr"/>
                      <a:r>
                        <a:rPr lang="en-US" sz="1800" dirty="0" smtClean="0"/>
                        <a:t>72</a:t>
                      </a:r>
                      <a:endParaRPr lang="en-US" sz="1800" dirty="0"/>
                    </a:p>
                  </a:txBody>
                  <a:tcPr marT="45714" marB="45714"/>
                </a:tc>
                <a:tc>
                  <a:txBody>
                    <a:bodyPr/>
                    <a:lstStyle/>
                    <a:p>
                      <a:pPr algn="ctr"/>
                      <a:r>
                        <a:rPr lang="en-US" sz="1800" dirty="0" smtClean="0"/>
                        <a:t>0.05 </a:t>
                      </a:r>
                      <a:r>
                        <a:rPr lang="en-US" sz="1800" u="sng" dirty="0" smtClean="0"/>
                        <a:t>+</a:t>
                      </a:r>
                      <a:r>
                        <a:rPr lang="en-US" sz="1800" u="none" dirty="0" smtClean="0"/>
                        <a:t> 0.03</a:t>
                      </a:r>
                      <a:endParaRPr lang="en-US" sz="1800" dirty="0"/>
                    </a:p>
                  </a:txBody>
                  <a:tcPr marT="45714" marB="45714"/>
                </a:tc>
              </a:tr>
            </a:tbl>
          </a:graphicData>
        </a:graphic>
      </p:graphicFrame>
      <p:sp>
        <p:nvSpPr>
          <p:cNvPr id="36866" name="AutoShape 2"/>
          <p:cNvSpPr>
            <a:spLocks noGrp="1" noChangeArrowheads="1"/>
          </p:cNvSpPr>
          <p:nvPr>
            <p:ph type="title"/>
          </p:nvPr>
        </p:nvSpPr>
        <p:spPr/>
        <p:txBody>
          <a:bodyPr/>
          <a:lstStyle/>
          <a:p>
            <a:pPr algn="ctr" eaLnBrk="1" hangingPunct="1"/>
            <a:r>
              <a:rPr lang="en-US" sz="2400" smtClean="0"/>
              <a:t>Example: Setting Milk Discard Time for Pirlimycin</a:t>
            </a:r>
            <a:br>
              <a:rPr lang="en-US" sz="2400" smtClean="0"/>
            </a:br>
            <a:r>
              <a:rPr lang="en-US" sz="1800" smtClean="0"/>
              <a:t>Mean pirlimycin in milk of cows receiving two doses</a:t>
            </a:r>
            <a:br>
              <a:rPr lang="en-US" sz="1800" smtClean="0"/>
            </a:br>
            <a:r>
              <a:rPr lang="en-US" sz="1800" smtClean="0"/>
              <a:t> of 50 mg pirlimycin/quarter</a:t>
            </a:r>
            <a:endParaRPr lang="en-US" sz="2400" smtClean="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7890" name="Picture 2" descr="This graph shows the depletion of tulathromycin residues in swine liver and kidney, and in cattle liver and kidney."/>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19200" y="2703513"/>
            <a:ext cx="6934200" cy="3429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7891" name="Rectangle 3"/>
          <p:cNvSpPr>
            <a:spLocks noChangeArrowheads="1"/>
          </p:cNvSpPr>
          <p:nvPr/>
        </p:nvSpPr>
        <p:spPr bwMode="auto">
          <a:xfrm>
            <a:off x="1431925" y="990600"/>
            <a:ext cx="7712075"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b="1"/>
              <a:t>Depletion of tulathromycin residues (CP-60,300)</a:t>
            </a:r>
          </a:p>
          <a:p>
            <a:r>
              <a:rPr lang="en-US" b="1"/>
              <a:t> from swine and cattle tissues – demonstrating that depletion curves</a:t>
            </a:r>
          </a:p>
          <a:p>
            <a:r>
              <a:rPr lang="en-US" b="1"/>
              <a:t> vary by animal species and tissue</a:t>
            </a: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8916" name="Picture 4" descr="lobste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467600" y="5207000"/>
            <a:ext cx="1482725" cy="165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8915" name="Rectangle 3"/>
          <p:cNvSpPr>
            <a:spLocks noGrp="1" noChangeArrowheads="1"/>
          </p:cNvSpPr>
          <p:nvPr>
            <p:ph type="body" idx="1"/>
          </p:nvPr>
        </p:nvSpPr>
        <p:spPr/>
        <p:txBody>
          <a:bodyPr/>
          <a:lstStyle/>
          <a:p>
            <a:pPr eaLnBrk="1" hangingPunct="1"/>
            <a:r>
              <a:rPr lang="en-US" dirty="0" smtClean="0"/>
              <a:t>Address trade issues</a:t>
            </a:r>
          </a:p>
          <a:p>
            <a:pPr eaLnBrk="1" hangingPunct="1"/>
            <a:r>
              <a:rPr lang="en-US" dirty="0" smtClean="0"/>
              <a:t>Provide a way for food to be imported with residues from a drug</a:t>
            </a:r>
          </a:p>
          <a:p>
            <a:pPr lvl="1" eaLnBrk="1" hangingPunct="1"/>
            <a:r>
              <a:rPr lang="en-US" dirty="0" smtClean="0"/>
              <a:t>that is not approved in U.S.A.</a:t>
            </a:r>
          </a:p>
          <a:p>
            <a:pPr lvl="1" eaLnBrk="1" hangingPunct="1"/>
            <a:r>
              <a:rPr lang="en-US" dirty="0" smtClean="0"/>
              <a:t>doesn’t have a tolerance</a:t>
            </a:r>
          </a:p>
          <a:p>
            <a:pPr lvl="1" eaLnBrk="1" hangingPunct="1"/>
            <a:r>
              <a:rPr lang="en-US" dirty="0" smtClean="0"/>
              <a:t>for which approval in U.S.A. will not be sought</a:t>
            </a:r>
          </a:p>
          <a:p>
            <a:pPr lvl="2" eaLnBrk="1" hangingPunct="1"/>
            <a:r>
              <a:rPr lang="en-US" dirty="0" smtClean="0"/>
              <a:t>disease may not exist in U.S.A.</a:t>
            </a:r>
          </a:p>
          <a:p>
            <a:pPr lvl="2" eaLnBrk="1" hangingPunct="1"/>
            <a:r>
              <a:rPr lang="en-US" dirty="0" smtClean="0"/>
              <a:t>animals may not be raised in U.S.A.</a:t>
            </a:r>
          </a:p>
          <a:p>
            <a:pPr eaLnBrk="1" hangingPunct="1"/>
            <a:endParaRPr lang="en-US" dirty="0" smtClean="0"/>
          </a:p>
        </p:txBody>
      </p:sp>
      <p:sp>
        <p:nvSpPr>
          <p:cNvPr id="38914" name="AutoShape 2"/>
          <p:cNvSpPr>
            <a:spLocks noGrp="1" noChangeArrowheads="1"/>
          </p:cNvSpPr>
          <p:nvPr>
            <p:ph type="title"/>
          </p:nvPr>
        </p:nvSpPr>
        <p:spPr/>
        <p:txBody>
          <a:bodyPr/>
          <a:lstStyle/>
          <a:p>
            <a:pPr eaLnBrk="1" hangingPunct="1"/>
            <a:r>
              <a:rPr lang="en-US" smtClean="0"/>
              <a:t>Import Tolerances</a:t>
            </a: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9" name="Rectangle 3"/>
          <p:cNvSpPr>
            <a:spLocks noGrp="1" noChangeArrowheads="1"/>
          </p:cNvSpPr>
          <p:nvPr>
            <p:ph type="body" idx="1"/>
          </p:nvPr>
        </p:nvSpPr>
        <p:spPr/>
        <p:txBody>
          <a:bodyPr/>
          <a:lstStyle/>
          <a:p>
            <a:pPr eaLnBrk="1" hangingPunct="1"/>
            <a:r>
              <a:rPr lang="en-US" dirty="0" smtClean="0"/>
              <a:t>Proposed rule published January 25, 2012</a:t>
            </a:r>
          </a:p>
          <a:p>
            <a:pPr lvl="1" eaLnBrk="1" hangingPunct="1"/>
            <a:r>
              <a:rPr lang="en-US" dirty="0" smtClean="0">
                <a:hlinkClick r:id="rId3"/>
              </a:rPr>
              <a:t>http://www.gpo.gov</a:t>
            </a:r>
            <a:r>
              <a:rPr lang="en-US" dirty="0" smtClean="0"/>
              <a:t> (Federal Register Doc No: 2012-1430)</a:t>
            </a:r>
          </a:p>
          <a:p>
            <a:pPr eaLnBrk="1" hangingPunct="1"/>
            <a:r>
              <a:rPr lang="en-US" dirty="0" smtClean="0"/>
              <a:t>We have received import tolerance requests and have completed reviews.</a:t>
            </a:r>
          </a:p>
          <a:p>
            <a:pPr eaLnBrk="1" hangingPunct="1"/>
            <a:r>
              <a:rPr lang="en-US" dirty="0" smtClean="0"/>
              <a:t>No import tolerance have been established because regulations have not been finalized.</a:t>
            </a:r>
          </a:p>
          <a:p>
            <a:pPr eaLnBrk="1" hangingPunct="1"/>
            <a:endParaRPr lang="en-US" dirty="0" smtClean="0"/>
          </a:p>
          <a:p>
            <a:pPr eaLnBrk="1" hangingPunct="1"/>
            <a:endParaRPr lang="en-US" dirty="0" smtClean="0"/>
          </a:p>
        </p:txBody>
      </p:sp>
      <p:sp>
        <p:nvSpPr>
          <p:cNvPr id="39938" name="AutoShape 2"/>
          <p:cNvSpPr>
            <a:spLocks noGrp="1" noChangeArrowheads="1"/>
          </p:cNvSpPr>
          <p:nvPr>
            <p:ph type="title"/>
          </p:nvPr>
        </p:nvSpPr>
        <p:spPr/>
        <p:txBody>
          <a:bodyPr/>
          <a:lstStyle/>
          <a:p>
            <a:pPr eaLnBrk="1" hangingPunct="1"/>
            <a:r>
              <a:rPr lang="en-US" smtClean="0"/>
              <a:t>Import Tolerances</a:t>
            </a: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3" name="Rectangle 3"/>
          <p:cNvSpPr>
            <a:spLocks noGrp="1" noChangeArrowheads="1"/>
          </p:cNvSpPr>
          <p:nvPr>
            <p:ph type="body" idx="1"/>
          </p:nvPr>
        </p:nvSpPr>
        <p:spPr/>
        <p:txBody>
          <a:bodyPr/>
          <a:lstStyle/>
          <a:p>
            <a:pPr eaLnBrk="1" hangingPunct="1"/>
            <a:r>
              <a:rPr lang="en-US" dirty="0" smtClean="0"/>
              <a:t>Currently, we expect an import tolerance request to include:</a:t>
            </a:r>
          </a:p>
          <a:p>
            <a:pPr lvl="1" eaLnBrk="1" hangingPunct="1"/>
            <a:r>
              <a:rPr lang="en-US" dirty="0" smtClean="0"/>
              <a:t>Human food safety information to allow a tolerance to be established</a:t>
            </a:r>
          </a:p>
          <a:p>
            <a:pPr lvl="1" eaLnBrk="1" hangingPunct="1"/>
            <a:r>
              <a:rPr lang="en-US" dirty="0" smtClean="0"/>
              <a:t>Analytical method for measuring residues in tissues</a:t>
            </a:r>
          </a:p>
          <a:p>
            <a:pPr lvl="1" eaLnBrk="1" hangingPunct="1"/>
            <a:r>
              <a:rPr lang="en-US" dirty="0" smtClean="0"/>
              <a:t>Environmental Assessment</a:t>
            </a:r>
          </a:p>
          <a:p>
            <a:pPr lvl="1" eaLnBrk="1" hangingPunct="1"/>
            <a:r>
              <a:rPr lang="en-US" dirty="0" smtClean="0"/>
              <a:t>Information on where the drug is lawfully used</a:t>
            </a:r>
          </a:p>
        </p:txBody>
      </p:sp>
      <p:pic>
        <p:nvPicPr>
          <p:cNvPr id="40964" name="Picture 4" descr="school of fish">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10200" y="228600"/>
            <a:ext cx="2590800" cy="172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0962" name="AutoShape 2"/>
          <p:cNvSpPr>
            <a:spLocks noGrp="1" noChangeArrowheads="1"/>
          </p:cNvSpPr>
          <p:nvPr>
            <p:ph type="title"/>
          </p:nvPr>
        </p:nvSpPr>
        <p:spPr/>
        <p:txBody>
          <a:bodyPr/>
          <a:lstStyle/>
          <a:p>
            <a:pPr eaLnBrk="1" hangingPunct="1"/>
            <a:r>
              <a:rPr lang="en-US" smtClean="0"/>
              <a:t>Import Tolerance	</a:t>
            </a: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Rectangle 3"/>
          <p:cNvSpPr>
            <a:spLocks noGrp="1" noChangeArrowheads="1"/>
          </p:cNvSpPr>
          <p:nvPr>
            <p:ph type="body" idx="1"/>
          </p:nvPr>
        </p:nvSpPr>
        <p:spPr>
          <a:xfrm>
            <a:off x="838200" y="2133600"/>
            <a:ext cx="7693025" cy="3724275"/>
          </a:xfrm>
        </p:spPr>
        <p:txBody>
          <a:bodyPr/>
          <a:lstStyle/>
          <a:p>
            <a:pPr marL="533400" indent="-533400" eaLnBrk="1" hangingPunct="1">
              <a:lnSpc>
                <a:spcPct val="80000"/>
              </a:lnSpc>
            </a:pPr>
            <a:endParaRPr lang="en-US" dirty="0" smtClean="0"/>
          </a:p>
          <a:p>
            <a:pPr marL="533400" indent="-533400" eaLnBrk="1" hangingPunct="1">
              <a:lnSpc>
                <a:spcPct val="80000"/>
              </a:lnSpc>
            </a:pPr>
            <a:r>
              <a:rPr lang="en-US" dirty="0" smtClean="0"/>
              <a:t>If a Maximum Residue Limit (MRL) has been established by the Codex </a:t>
            </a:r>
            <a:r>
              <a:rPr lang="en-US" dirty="0" err="1" smtClean="0"/>
              <a:t>Alimentarius</a:t>
            </a:r>
            <a:r>
              <a:rPr lang="en-US" dirty="0" smtClean="0"/>
              <a:t> Commission (Codex MRL), only summary reports of human food safety studies are needed.</a:t>
            </a:r>
          </a:p>
          <a:p>
            <a:pPr marL="533400" indent="-533400" eaLnBrk="1" hangingPunct="1">
              <a:lnSpc>
                <a:spcPct val="80000"/>
              </a:lnSpc>
            </a:pPr>
            <a:endParaRPr lang="en-US" dirty="0" smtClean="0"/>
          </a:p>
          <a:p>
            <a:pPr marL="533400" indent="-533400" eaLnBrk="1" hangingPunct="1">
              <a:lnSpc>
                <a:spcPct val="80000"/>
              </a:lnSpc>
            </a:pPr>
            <a:r>
              <a:rPr lang="en-US" dirty="0" smtClean="0"/>
              <a:t>If no Codex MRL has been established, full study reports are needed. </a:t>
            </a:r>
          </a:p>
        </p:txBody>
      </p:sp>
      <p:sp>
        <p:nvSpPr>
          <p:cNvPr id="41986" name="AutoShape 2"/>
          <p:cNvSpPr>
            <a:spLocks noGrp="1" noChangeArrowheads="1"/>
          </p:cNvSpPr>
          <p:nvPr>
            <p:ph type="title"/>
          </p:nvPr>
        </p:nvSpPr>
        <p:spPr/>
        <p:txBody>
          <a:bodyPr/>
          <a:lstStyle/>
          <a:p>
            <a:pPr eaLnBrk="1" hangingPunct="1"/>
            <a:r>
              <a:rPr lang="en-US" smtClean="0"/>
              <a:t>International Harmonization of Import Tolerances</a:t>
            </a: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1" name="Rectangle 3"/>
          <p:cNvSpPr>
            <a:spLocks noGrp="1" noChangeArrowheads="1"/>
          </p:cNvSpPr>
          <p:nvPr>
            <p:ph type="body" idx="1"/>
          </p:nvPr>
        </p:nvSpPr>
        <p:spPr>
          <a:xfrm>
            <a:off x="838200" y="2362200"/>
            <a:ext cx="7772400" cy="3962400"/>
          </a:xfrm>
        </p:spPr>
        <p:txBody>
          <a:bodyPr/>
          <a:lstStyle/>
          <a:p>
            <a:r>
              <a:rPr lang="en-US" sz="2400" dirty="0" smtClean="0"/>
              <a:t> A human food safety evaluation is part of the approval process for animal drugs intended for use in food-producing animals.</a:t>
            </a:r>
          </a:p>
          <a:p>
            <a:r>
              <a:rPr lang="en-US" sz="2400" dirty="0" smtClean="0"/>
              <a:t>A risk assessment approach is used to evaluate human food safety of animal drug residues.</a:t>
            </a:r>
          </a:p>
          <a:p>
            <a:r>
              <a:rPr lang="en-US" sz="2400" dirty="0" smtClean="0"/>
              <a:t>The hazard from animal drugs is identified and characterized from microbial food safety and toxicological information, and the exposure of the hazard to humans is mitigated by information from residue chemistry studies.</a:t>
            </a:r>
          </a:p>
        </p:txBody>
      </p:sp>
      <p:pic>
        <p:nvPicPr>
          <p:cNvPr id="43012" name="Picture 7" descr="chickens"/>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800600" y="228600"/>
            <a:ext cx="2438400" cy="157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3010" name="AutoShape 2"/>
          <p:cNvSpPr>
            <a:spLocks noGrp="1" noChangeArrowheads="1"/>
          </p:cNvSpPr>
          <p:nvPr>
            <p:ph type="title"/>
          </p:nvPr>
        </p:nvSpPr>
        <p:spPr>
          <a:xfrm>
            <a:off x="762000" y="762000"/>
            <a:ext cx="3733800" cy="1143000"/>
          </a:xfrm>
        </p:spPr>
        <p:txBody>
          <a:bodyPr/>
          <a:lstStyle/>
          <a:p>
            <a:pPr eaLnBrk="1" hangingPunct="1"/>
            <a:r>
              <a:rPr lang="en-US" smtClean="0"/>
              <a:t>Summary</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grpSp>
        <p:nvGrpSpPr>
          <p:cNvPr id="11267" name="Content Placeholder 373762" descr="The human food safety assessment consists of 3 overlapping areas and are depicted as 3 overlapping circles in this figure.  "/>
          <p:cNvGrpSpPr>
            <a:grpSpLocks/>
          </p:cNvGrpSpPr>
          <p:nvPr/>
        </p:nvGrpSpPr>
        <p:grpSpPr bwMode="auto">
          <a:xfrm>
            <a:off x="1752600" y="2362200"/>
            <a:ext cx="6096000" cy="4033838"/>
            <a:chOff x="1253" y="987"/>
            <a:chExt cx="3254" cy="2346"/>
          </a:xfrm>
        </p:grpSpPr>
        <p:sp>
          <p:nvSpPr>
            <p:cNvPr id="11268" name="_s1028" descr="Toxicology&#10;ADI,&#10;Safe Concentrations&#10;"/>
            <p:cNvSpPr>
              <a:spLocks noChangeArrowheads="1" noTextEdit="1"/>
            </p:cNvSpPr>
            <p:nvPr/>
          </p:nvSpPr>
          <p:spPr bwMode="auto">
            <a:xfrm>
              <a:off x="2189" y="987"/>
              <a:ext cx="1179" cy="1285"/>
            </a:xfrm>
            <a:prstGeom prst="ellipse">
              <a:avLst/>
            </a:prstGeom>
            <a:solidFill>
              <a:srgbClr val="0399FF">
                <a:alpha val="50195"/>
              </a:srgbClr>
            </a:solidFill>
            <a:ln w="9525">
              <a:solidFill>
                <a:srgbClr val="4B595B"/>
              </a:solidFill>
              <a:round/>
              <a:headEnd/>
              <a:tailEnd/>
            </a:ln>
          </p:spPr>
          <p:txBody>
            <a:bodyPr lIns="0" tIns="0" rIns="0" bIns="0" anchor="ctr"/>
            <a:lstStyle/>
            <a:p>
              <a:endParaRPr lang="en-US"/>
            </a:p>
          </p:txBody>
        </p:sp>
        <p:sp>
          <p:nvSpPr>
            <p:cNvPr id="11269" name="_s1029" descr="Toxicology&#10;ADI,&#10;Safe Concentrations&#10;"/>
            <p:cNvSpPr>
              <a:spLocks noChangeArrowheads="1"/>
            </p:cNvSpPr>
            <p:nvPr/>
          </p:nvSpPr>
          <p:spPr bwMode="auto">
            <a:xfrm>
              <a:off x="2328" y="1385"/>
              <a:ext cx="880" cy="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nchor="ctr"/>
            <a:lstStyle/>
            <a:p>
              <a:pPr algn="ctr"/>
              <a:r>
                <a:rPr lang="en-US" sz="1600" b="1" u="sng">
                  <a:latin typeface="Verdana" pitchFamily="34" charset="0"/>
                </a:rPr>
                <a:t>Toxicology</a:t>
              </a:r>
            </a:p>
            <a:p>
              <a:pPr algn="ctr"/>
              <a:r>
                <a:rPr lang="en-US" sz="1200" b="1">
                  <a:latin typeface="Verdana" pitchFamily="34" charset="0"/>
                </a:rPr>
                <a:t>ADI,</a:t>
              </a:r>
            </a:p>
            <a:p>
              <a:pPr algn="ctr"/>
              <a:r>
                <a:rPr lang="en-US" sz="1200" b="1">
                  <a:latin typeface="Verdana" pitchFamily="34" charset="0"/>
                </a:rPr>
                <a:t>Safe Concentrations</a:t>
              </a:r>
              <a:endParaRPr lang="en-US" sz="1200">
                <a:latin typeface="Verdana" pitchFamily="34" charset="0"/>
              </a:endParaRPr>
            </a:p>
          </p:txBody>
        </p:sp>
        <p:sp>
          <p:nvSpPr>
            <p:cNvPr id="11270" name="_s1030" descr="Residue Chemistry&#10;Tolerance/MRL,&#10;Regulatory Method&#10;Withdrawal Period,&#10;Milk Discard Time&#10;"/>
            <p:cNvSpPr>
              <a:spLocks noChangeArrowheads="1" noTextEdit="1"/>
            </p:cNvSpPr>
            <p:nvPr/>
          </p:nvSpPr>
          <p:spPr bwMode="auto">
            <a:xfrm>
              <a:off x="2717" y="1918"/>
              <a:ext cx="1180" cy="1285"/>
            </a:xfrm>
            <a:prstGeom prst="ellipse">
              <a:avLst/>
            </a:prstGeom>
            <a:solidFill>
              <a:srgbClr val="FF0000">
                <a:alpha val="50195"/>
              </a:srgbClr>
            </a:solidFill>
            <a:ln w="9525">
              <a:solidFill>
                <a:srgbClr val="F60802"/>
              </a:solidFill>
              <a:round/>
              <a:headEnd/>
              <a:tailEnd/>
            </a:ln>
          </p:spPr>
          <p:txBody>
            <a:bodyPr lIns="0" tIns="0" rIns="0" bIns="0" anchor="ctr"/>
            <a:lstStyle/>
            <a:p>
              <a:endParaRPr lang="en-US"/>
            </a:p>
          </p:txBody>
        </p:sp>
        <p:sp>
          <p:nvSpPr>
            <p:cNvPr id="11271" name="_s1031" descr="Residue Chemistry&#10;Tolerance/MRL,&#10;Regulatory Method&#10;Withdrawal Period,&#10;Milk Discard Time&#10;"/>
            <p:cNvSpPr>
              <a:spLocks noChangeArrowheads="1"/>
            </p:cNvSpPr>
            <p:nvPr/>
          </p:nvSpPr>
          <p:spPr bwMode="auto">
            <a:xfrm>
              <a:off x="2856" y="2536"/>
              <a:ext cx="880" cy="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nchor="ctr"/>
            <a:lstStyle/>
            <a:p>
              <a:pPr algn="ctr"/>
              <a:r>
                <a:rPr lang="en-US" sz="1400" b="1" u="sng">
                  <a:solidFill>
                    <a:srgbClr val="003366"/>
                  </a:solidFill>
                  <a:latin typeface="Verdana" pitchFamily="34" charset="0"/>
                </a:rPr>
                <a:t>Residue Chemistry</a:t>
              </a:r>
            </a:p>
            <a:p>
              <a:pPr algn="ctr"/>
              <a:r>
                <a:rPr lang="en-US" sz="1200" b="1">
                  <a:solidFill>
                    <a:srgbClr val="003366"/>
                  </a:solidFill>
                  <a:latin typeface="Verdana" pitchFamily="34" charset="0"/>
                </a:rPr>
                <a:t>Tolerance/MRL,</a:t>
              </a:r>
            </a:p>
            <a:p>
              <a:pPr algn="ctr"/>
              <a:r>
                <a:rPr lang="en-US" sz="1200" b="1">
                  <a:solidFill>
                    <a:srgbClr val="003366"/>
                  </a:solidFill>
                  <a:latin typeface="Verdana" pitchFamily="34" charset="0"/>
                </a:rPr>
                <a:t>Regulatory Method</a:t>
              </a:r>
            </a:p>
            <a:p>
              <a:pPr algn="ctr"/>
              <a:r>
                <a:rPr lang="en-US" sz="1200" b="1">
                  <a:solidFill>
                    <a:srgbClr val="003366"/>
                  </a:solidFill>
                  <a:latin typeface="Verdana" pitchFamily="34" charset="0"/>
                </a:rPr>
                <a:t>Withdrawal Period,</a:t>
              </a:r>
            </a:p>
            <a:p>
              <a:pPr algn="ctr"/>
              <a:r>
                <a:rPr lang="en-US" sz="1200" b="1">
                  <a:solidFill>
                    <a:srgbClr val="003366"/>
                  </a:solidFill>
                  <a:latin typeface="Verdana" pitchFamily="34" charset="0"/>
                </a:rPr>
                <a:t>Milk Discard Time</a:t>
              </a:r>
              <a:endParaRPr lang="en-US" sz="1200">
                <a:latin typeface="Verdana" pitchFamily="34" charset="0"/>
              </a:endParaRPr>
            </a:p>
          </p:txBody>
        </p:sp>
        <p:sp>
          <p:nvSpPr>
            <p:cNvPr id="11272" name="_s1032" descr="Microbial Food Safety&#10;Antimicrobial &#10;Resistance, &#10;human intestinal flora&#10;"/>
            <p:cNvSpPr>
              <a:spLocks noChangeArrowheads="1" noTextEdit="1"/>
            </p:cNvSpPr>
            <p:nvPr/>
          </p:nvSpPr>
          <p:spPr bwMode="auto">
            <a:xfrm>
              <a:off x="1578" y="1873"/>
              <a:ext cx="1215" cy="1330"/>
            </a:xfrm>
            <a:prstGeom prst="ellipse">
              <a:avLst/>
            </a:prstGeom>
            <a:solidFill>
              <a:srgbClr val="FFFF00">
                <a:alpha val="50195"/>
              </a:srgbClr>
            </a:solidFill>
            <a:ln w="9525">
              <a:solidFill>
                <a:srgbClr val="FFCC00"/>
              </a:solidFill>
              <a:round/>
              <a:headEnd/>
              <a:tailEnd/>
            </a:ln>
          </p:spPr>
          <p:txBody>
            <a:bodyPr lIns="0" tIns="0" rIns="0" bIns="0" anchor="ctr"/>
            <a:lstStyle/>
            <a:p>
              <a:endParaRPr lang="en-US"/>
            </a:p>
          </p:txBody>
        </p:sp>
        <p:sp>
          <p:nvSpPr>
            <p:cNvPr id="11273" name="_s1033" descr="Microbial Food Safety&#10;Antimicrobial &#10;Resistance, &#10;human intestinal flora&#10;"/>
            <p:cNvSpPr>
              <a:spLocks noChangeArrowheads="1"/>
            </p:cNvSpPr>
            <p:nvPr/>
          </p:nvSpPr>
          <p:spPr bwMode="auto">
            <a:xfrm>
              <a:off x="1753" y="2536"/>
              <a:ext cx="880" cy="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nchor="ctr"/>
            <a:lstStyle/>
            <a:p>
              <a:pPr algn="ctr"/>
              <a:r>
                <a:rPr lang="en-US" sz="1400" b="1" u="sng">
                  <a:solidFill>
                    <a:srgbClr val="003366"/>
                  </a:solidFill>
                  <a:latin typeface="Verdana" pitchFamily="34" charset="0"/>
                </a:rPr>
                <a:t>Microbial Food Safety</a:t>
              </a:r>
            </a:p>
            <a:p>
              <a:pPr algn="ctr"/>
              <a:r>
                <a:rPr lang="en-US" sz="1200" b="1">
                  <a:solidFill>
                    <a:srgbClr val="003366"/>
                  </a:solidFill>
                  <a:latin typeface="Verdana" pitchFamily="34" charset="0"/>
                </a:rPr>
                <a:t>Antimicrobial </a:t>
              </a:r>
            </a:p>
            <a:p>
              <a:pPr algn="ctr"/>
              <a:r>
                <a:rPr lang="en-US" sz="1200" b="1">
                  <a:solidFill>
                    <a:srgbClr val="003366"/>
                  </a:solidFill>
                  <a:latin typeface="Verdana" pitchFamily="34" charset="0"/>
                </a:rPr>
                <a:t>Resistance, </a:t>
              </a:r>
            </a:p>
            <a:p>
              <a:pPr algn="ctr"/>
              <a:r>
                <a:rPr lang="en-US" sz="1200" b="1">
                  <a:solidFill>
                    <a:srgbClr val="003366"/>
                  </a:solidFill>
                  <a:latin typeface="Verdana" pitchFamily="34" charset="0"/>
                </a:rPr>
                <a:t>human intestinal flora</a:t>
              </a:r>
            </a:p>
          </p:txBody>
        </p:sp>
      </p:grpSp>
      <p:sp>
        <p:nvSpPr>
          <p:cNvPr id="11266" name="AutoShape 2"/>
          <p:cNvSpPr>
            <a:spLocks noGrp="1" noChangeArrowheads="1"/>
          </p:cNvSpPr>
          <p:nvPr>
            <p:ph type="title"/>
          </p:nvPr>
        </p:nvSpPr>
        <p:spPr/>
        <p:txBody>
          <a:bodyPr/>
          <a:lstStyle/>
          <a:p>
            <a:pPr eaLnBrk="1" hangingPunct="1"/>
            <a:r>
              <a:rPr lang="en-US" smtClean="0"/>
              <a:t>Human Food Safety Assessment</a:t>
            </a: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292" name="Picture 4" descr="hen"/>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553200" y="4724400"/>
            <a:ext cx="1524000" cy="182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291" name="Content Placeholder 2"/>
          <p:cNvSpPr>
            <a:spLocks noGrp="1"/>
          </p:cNvSpPr>
          <p:nvPr>
            <p:ph idx="1"/>
          </p:nvPr>
        </p:nvSpPr>
        <p:spPr/>
        <p:txBody>
          <a:bodyPr/>
          <a:lstStyle/>
          <a:p>
            <a:r>
              <a:rPr lang="en-US" dirty="0" smtClean="0"/>
              <a:t>Residue Chemistry Studies</a:t>
            </a:r>
          </a:p>
          <a:p>
            <a:pPr lvl="1"/>
            <a:r>
              <a:rPr lang="en-US" dirty="0" smtClean="0"/>
              <a:t>Total residue and metabolism study to establish tolerance</a:t>
            </a:r>
          </a:p>
          <a:p>
            <a:pPr lvl="1"/>
            <a:r>
              <a:rPr lang="en-US" dirty="0" smtClean="0"/>
              <a:t>Tolerances vs. MRLs</a:t>
            </a:r>
          </a:p>
          <a:p>
            <a:pPr lvl="1"/>
            <a:r>
              <a:rPr lang="en-US" dirty="0" smtClean="0"/>
              <a:t>Tissue residue depletion study to calculate withdrawal period</a:t>
            </a:r>
          </a:p>
          <a:p>
            <a:r>
              <a:rPr lang="en-US" dirty="0" smtClean="0"/>
              <a:t>Import Tolerances</a:t>
            </a:r>
          </a:p>
        </p:txBody>
      </p:sp>
      <p:sp>
        <p:nvSpPr>
          <p:cNvPr id="12290" name="Title 1"/>
          <p:cNvSpPr>
            <a:spLocks noGrp="1"/>
          </p:cNvSpPr>
          <p:nvPr>
            <p:ph type="title"/>
          </p:nvPr>
        </p:nvSpPr>
        <p:spPr/>
        <p:txBody>
          <a:bodyPr/>
          <a:lstStyle/>
          <a:p>
            <a:r>
              <a:rPr lang="en-US" smtClean="0"/>
              <a:t>Residue Chemistry Topics</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6" name="Rectangle 4" descr="    Risk = Hazard x Exposure&#10;"/>
          <p:cNvSpPr>
            <a:spLocks noChangeArrowheads="1"/>
          </p:cNvSpPr>
          <p:nvPr/>
        </p:nvSpPr>
        <p:spPr bwMode="auto">
          <a:xfrm>
            <a:off x="1905000" y="4343400"/>
            <a:ext cx="4953000" cy="461963"/>
          </a:xfrm>
          <a:prstGeom prst="rect">
            <a:avLst/>
          </a:prstGeom>
          <a:noFill/>
          <a:ln w="2857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p>
            <a:r>
              <a:rPr lang="en-US" altLang="zh-CN" sz="2400">
                <a:latin typeface="Verdana" pitchFamily="34" charset="0"/>
                <a:ea typeface="SimSun" pitchFamily="2" charset="-122"/>
              </a:rPr>
              <a:t>    Risk = </a:t>
            </a:r>
            <a:r>
              <a:rPr lang="en-US" altLang="zh-CN" sz="2400">
                <a:solidFill>
                  <a:srgbClr val="990000"/>
                </a:solidFill>
                <a:latin typeface="Verdana" pitchFamily="34" charset="0"/>
                <a:ea typeface="SimSun" pitchFamily="2" charset="-122"/>
              </a:rPr>
              <a:t>Hazard</a:t>
            </a:r>
            <a:r>
              <a:rPr lang="en-US" altLang="zh-CN" sz="2400">
                <a:latin typeface="Verdana" pitchFamily="34" charset="0"/>
                <a:ea typeface="SimSun" pitchFamily="2" charset="-122"/>
              </a:rPr>
              <a:t> x </a:t>
            </a:r>
            <a:r>
              <a:rPr lang="en-US" altLang="zh-CN" sz="2400">
                <a:solidFill>
                  <a:srgbClr val="990000"/>
                </a:solidFill>
                <a:latin typeface="Verdana" pitchFamily="34" charset="0"/>
                <a:ea typeface="SimSun" pitchFamily="2" charset="-122"/>
              </a:rPr>
              <a:t>Exposure</a:t>
            </a:r>
            <a:endParaRPr lang="en-US" sz="2400">
              <a:solidFill>
                <a:srgbClr val="990000"/>
              </a:solidFill>
              <a:latin typeface="Verdana" pitchFamily="34" charset="0"/>
            </a:endParaRPr>
          </a:p>
        </p:txBody>
      </p:sp>
      <p:sp>
        <p:nvSpPr>
          <p:cNvPr id="13315" name="Rectangle 3"/>
          <p:cNvSpPr>
            <a:spLocks noGrp="1" noChangeArrowheads="1"/>
          </p:cNvSpPr>
          <p:nvPr>
            <p:ph type="body" idx="1"/>
          </p:nvPr>
        </p:nvSpPr>
        <p:spPr>
          <a:xfrm>
            <a:off x="762000" y="2038350"/>
            <a:ext cx="8001000" cy="1924050"/>
          </a:xfrm>
        </p:spPr>
        <p:txBody>
          <a:bodyPr/>
          <a:lstStyle/>
          <a:p>
            <a:pPr algn="ctr" eaLnBrk="1" hangingPunct="1">
              <a:buClr>
                <a:srgbClr val="FF9900"/>
              </a:buClr>
              <a:buFont typeface="Wingdings" pitchFamily="2" charset="2"/>
              <a:buNone/>
            </a:pPr>
            <a:r>
              <a:rPr lang="en-US" altLang="zh-CN" sz="2900" dirty="0" smtClean="0">
                <a:solidFill>
                  <a:srgbClr val="0000FF"/>
                </a:solidFill>
                <a:ea typeface="SimSun" pitchFamily="2" charset="-122"/>
              </a:rPr>
              <a:t> </a:t>
            </a:r>
            <a:endParaRPr lang="en-US" altLang="zh-CN" dirty="0" smtClean="0">
              <a:solidFill>
                <a:srgbClr val="990000"/>
              </a:solidFill>
              <a:ea typeface="Arial Unicode MS" pitchFamily="34" charset="-128"/>
              <a:cs typeface="Arial Unicode MS" pitchFamily="34" charset="-128"/>
            </a:endParaRPr>
          </a:p>
          <a:p>
            <a:pPr eaLnBrk="1" hangingPunct="1">
              <a:buClr>
                <a:srgbClr val="006600"/>
              </a:buClr>
              <a:buFont typeface="Arial" charset="0"/>
              <a:buChar char="•"/>
            </a:pPr>
            <a:r>
              <a:rPr lang="en-US" altLang="zh-CN" sz="2700" dirty="0" smtClean="0">
                <a:solidFill>
                  <a:srgbClr val="0000FF"/>
                </a:solidFill>
                <a:ea typeface="SimSun" pitchFamily="2" charset="-122"/>
              </a:rPr>
              <a:t>Mitigate the </a:t>
            </a:r>
            <a:r>
              <a:rPr lang="en-US" altLang="zh-CN" sz="2700" dirty="0" smtClean="0">
                <a:solidFill>
                  <a:srgbClr val="990000"/>
                </a:solidFill>
                <a:ea typeface="SimSun" pitchFamily="2" charset="-122"/>
              </a:rPr>
              <a:t>hazard</a:t>
            </a:r>
            <a:r>
              <a:rPr lang="en-US" altLang="zh-CN" sz="2700" dirty="0" smtClean="0">
                <a:solidFill>
                  <a:srgbClr val="0000FF"/>
                </a:solidFill>
                <a:ea typeface="SimSun" pitchFamily="2" charset="-122"/>
              </a:rPr>
              <a:t> identified in the toxicology or microbial food safety studies by </a:t>
            </a:r>
            <a:r>
              <a:rPr lang="en-US" altLang="zh-CN" sz="2700" dirty="0" smtClean="0">
                <a:solidFill>
                  <a:srgbClr val="990000"/>
                </a:solidFill>
                <a:ea typeface="SimSun" pitchFamily="2" charset="-122"/>
              </a:rPr>
              <a:t>controlling exposure</a:t>
            </a:r>
            <a:r>
              <a:rPr lang="en-US" altLang="zh-CN" sz="2700" dirty="0" smtClean="0">
                <a:solidFill>
                  <a:srgbClr val="0000FF"/>
                </a:solidFill>
                <a:ea typeface="SimSun" pitchFamily="2" charset="-122"/>
              </a:rPr>
              <a:t>.</a:t>
            </a:r>
            <a:endParaRPr lang="zh-CN" altLang="en-US" sz="2300" dirty="0" smtClean="0">
              <a:ea typeface="SimSun" pitchFamily="2" charset="-122"/>
            </a:endParaRPr>
          </a:p>
        </p:txBody>
      </p:sp>
      <p:sp>
        <p:nvSpPr>
          <p:cNvPr id="13314" name="AutoShape 2"/>
          <p:cNvSpPr>
            <a:spLocks noGrp="1" noChangeArrowheads="1"/>
          </p:cNvSpPr>
          <p:nvPr>
            <p:ph type="title"/>
          </p:nvPr>
        </p:nvSpPr>
        <p:spPr>
          <a:xfrm>
            <a:off x="914400" y="914400"/>
            <a:ext cx="7086600" cy="758825"/>
          </a:xfrm>
        </p:spPr>
        <p:txBody>
          <a:bodyPr/>
          <a:lstStyle/>
          <a:p>
            <a:pPr eaLnBrk="1" hangingPunct="1"/>
            <a:r>
              <a:rPr lang="en-US" altLang="zh-CN" sz="2800" smtClean="0">
                <a:ea typeface="SimSun" pitchFamily="2" charset="-122"/>
              </a:rPr>
              <a:t>Objective of Residue Chemistry Studies</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40" name="Picture 6" descr="cow illustration"/>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19800" y="5013325"/>
            <a:ext cx="1871663" cy="1662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43" name="Rectangle 3"/>
          <p:cNvSpPr>
            <a:spLocks noGrp="1" noChangeArrowheads="1"/>
          </p:cNvSpPr>
          <p:nvPr>
            <p:ph type="body" idx="1"/>
          </p:nvPr>
        </p:nvSpPr>
        <p:spPr/>
        <p:txBody>
          <a:bodyPr/>
          <a:lstStyle/>
          <a:p>
            <a:pPr eaLnBrk="1" hangingPunct="1">
              <a:buSzPct val="120000"/>
              <a:buFontTx/>
              <a:buChar char="•"/>
              <a:defRPr/>
            </a:pPr>
            <a:r>
              <a:rPr lang="en-US" dirty="0" smtClean="0"/>
              <a:t>Any compound present in the edible tissues after treatment with the new animal drug.</a:t>
            </a:r>
          </a:p>
          <a:p>
            <a:pPr eaLnBrk="1" hangingPunct="1">
              <a:buSzPct val="120000"/>
              <a:buFontTx/>
              <a:buChar char="•"/>
              <a:defRPr/>
            </a:pPr>
            <a:r>
              <a:rPr lang="en-US" dirty="0" smtClean="0"/>
              <a:t>Includes parent drug, metabolites, and any substance formed in or on food.</a:t>
            </a:r>
          </a:p>
          <a:p>
            <a:pPr eaLnBrk="1" hangingPunct="1">
              <a:buSzPct val="120000"/>
              <a:buFontTx/>
              <a:buChar char="•"/>
              <a:defRPr/>
            </a:pPr>
            <a:r>
              <a:rPr lang="en-US" dirty="0" smtClean="0"/>
              <a:t>The definition is broad enough to include resistant bacteria.</a:t>
            </a:r>
          </a:p>
          <a:p>
            <a:pPr marL="0" indent="0" eaLnBrk="1" hangingPunct="1">
              <a:buFont typeface="Wingdings" pitchFamily="2" charset="2"/>
              <a:buNone/>
              <a:defRPr/>
            </a:pPr>
            <a:endParaRPr lang="en-US" dirty="0" smtClean="0"/>
          </a:p>
        </p:txBody>
      </p:sp>
      <p:sp>
        <p:nvSpPr>
          <p:cNvPr id="14338" name="AutoShape 2"/>
          <p:cNvSpPr>
            <a:spLocks noGrp="1" noChangeArrowheads="1"/>
          </p:cNvSpPr>
          <p:nvPr>
            <p:ph type="title"/>
          </p:nvPr>
        </p:nvSpPr>
        <p:spPr/>
        <p:txBody>
          <a:bodyPr/>
          <a:lstStyle/>
          <a:p>
            <a:pPr eaLnBrk="1" hangingPunct="1"/>
            <a:r>
              <a:rPr lang="en-US" smtClean="0"/>
              <a:t>Definition of Residue:</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4" name="Picture 4" descr="chicken illustration"/>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334000" y="4433888"/>
            <a:ext cx="2420938" cy="2019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363" name="Rectangle 3"/>
          <p:cNvSpPr>
            <a:spLocks noGrp="1" noChangeArrowheads="1"/>
          </p:cNvSpPr>
          <p:nvPr>
            <p:ph type="body" idx="1"/>
          </p:nvPr>
        </p:nvSpPr>
        <p:spPr>
          <a:xfrm>
            <a:off x="1835150" y="2327275"/>
            <a:ext cx="2660650" cy="4530725"/>
          </a:xfrm>
        </p:spPr>
        <p:txBody>
          <a:bodyPr/>
          <a:lstStyle/>
          <a:p>
            <a:pPr eaLnBrk="1" hangingPunct="1">
              <a:buFont typeface="Wingdings 2" pitchFamily="18" charset="2"/>
              <a:buChar char=""/>
            </a:pPr>
            <a:r>
              <a:rPr lang="en-US" dirty="0" smtClean="0"/>
              <a:t>Muscle</a:t>
            </a:r>
          </a:p>
          <a:p>
            <a:pPr eaLnBrk="1" hangingPunct="1">
              <a:buFont typeface="Wingdings 2" pitchFamily="18" charset="2"/>
              <a:buChar char=""/>
            </a:pPr>
            <a:r>
              <a:rPr lang="es-CL" dirty="0" err="1" smtClean="0"/>
              <a:t>Liver</a:t>
            </a:r>
            <a:endParaRPr lang="en-US" dirty="0" smtClean="0"/>
          </a:p>
          <a:p>
            <a:pPr eaLnBrk="1" hangingPunct="1">
              <a:buFont typeface="Wingdings 2" pitchFamily="18" charset="2"/>
              <a:buChar char=""/>
            </a:pPr>
            <a:r>
              <a:rPr lang="es-CL" dirty="0" err="1" smtClean="0"/>
              <a:t>Kidney</a:t>
            </a:r>
            <a:endParaRPr lang="en-US" dirty="0" smtClean="0"/>
          </a:p>
          <a:p>
            <a:pPr eaLnBrk="1" hangingPunct="1">
              <a:buFont typeface="Wingdings 2" pitchFamily="18" charset="2"/>
              <a:buChar char=""/>
            </a:pPr>
            <a:r>
              <a:rPr lang="es-CL" dirty="0" err="1" smtClean="0"/>
              <a:t>Fat</a:t>
            </a:r>
            <a:r>
              <a:rPr lang="es-CL" dirty="0" smtClean="0"/>
              <a:t>/Skin</a:t>
            </a:r>
            <a:r>
              <a:rPr lang="en-US" dirty="0" smtClean="0"/>
              <a:t> </a:t>
            </a:r>
          </a:p>
          <a:p>
            <a:pPr eaLnBrk="1" hangingPunct="1">
              <a:buFont typeface="Wingdings 2" pitchFamily="18" charset="2"/>
              <a:buChar char=""/>
            </a:pPr>
            <a:r>
              <a:rPr lang="es-CL" dirty="0" err="1" smtClean="0"/>
              <a:t>Milk</a:t>
            </a:r>
            <a:endParaRPr lang="en-US" dirty="0" smtClean="0"/>
          </a:p>
          <a:p>
            <a:pPr eaLnBrk="1" hangingPunct="1">
              <a:buFont typeface="Wingdings 2" pitchFamily="18" charset="2"/>
              <a:buChar char=""/>
            </a:pPr>
            <a:r>
              <a:rPr lang="es-CL" dirty="0" err="1" smtClean="0"/>
              <a:t>Eggs</a:t>
            </a:r>
            <a:endParaRPr lang="es-CL" dirty="0" smtClean="0"/>
          </a:p>
          <a:p>
            <a:pPr eaLnBrk="1" hangingPunct="1">
              <a:buFont typeface="Wingdings 2" pitchFamily="18" charset="2"/>
              <a:buChar char=""/>
            </a:pPr>
            <a:r>
              <a:rPr lang="es-CL" dirty="0" err="1" smtClean="0"/>
              <a:t>Honey</a:t>
            </a:r>
            <a:endParaRPr lang="en-US" dirty="0" smtClean="0"/>
          </a:p>
          <a:p>
            <a:pPr eaLnBrk="1" hangingPunct="1">
              <a:buFont typeface="Wingdings" pitchFamily="2" charset="2"/>
              <a:buNone/>
            </a:pPr>
            <a:endParaRPr lang="en-US" dirty="0" smtClean="0"/>
          </a:p>
        </p:txBody>
      </p:sp>
      <p:sp>
        <p:nvSpPr>
          <p:cNvPr id="15362" name="AutoShape 2"/>
          <p:cNvSpPr>
            <a:spLocks noGrp="1" noChangeArrowheads="1"/>
          </p:cNvSpPr>
          <p:nvPr>
            <p:ph type="title"/>
          </p:nvPr>
        </p:nvSpPr>
        <p:spPr/>
        <p:txBody>
          <a:bodyPr/>
          <a:lstStyle/>
          <a:p>
            <a:pPr eaLnBrk="1" hangingPunct="1"/>
            <a:r>
              <a:rPr lang="en-US" sz="2700" smtClean="0"/>
              <a:t>Edible tissues for all food-producing animals:</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75884" name="Group 76" descr="chart of VICH safety guidelines implemented as FDA/CVM"/>
          <p:cNvGraphicFramePr>
            <a:graphicFrameLocks noGrp="1"/>
          </p:cNvGraphicFramePr>
          <p:nvPr>
            <p:ph idx="4294967295"/>
            <p:extLst>
              <p:ext uri="{D42A27DB-BD31-4B8C-83A1-F6EECF244321}">
                <p14:modId xmlns:p14="http://schemas.microsoft.com/office/powerpoint/2010/main" val="3958923141"/>
              </p:ext>
            </p:extLst>
          </p:nvPr>
        </p:nvGraphicFramePr>
        <p:xfrm>
          <a:off x="838200" y="2576513"/>
          <a:ext cx="8153400" cy="3067050"/>
        </p:xfrm>
        <a:graphic>
          <a:graphicData uri="http://schemas.openxmlformats.org/drawingml/2006/table">
            <a:tbl>
              <a:tblPr firstRow="1"/>
              <a:tblGrid>
                <a:gridCol w="1447800"/>
                <a:gridCol w="1981200"/>
                <a:gridCol w="4724400"/>
              </a:tblGrid>
              <a:tr h="396338">
                <a:tc>
                  <a:txBody>
                    <a:bodyPr/>
                    <a:lstStyle/>
                    <a:p>
                      <a:pPr marL="0" marR="0" lvl="0" indent="0" algn="ctr" defTabSz="914400" rtl="0" eaLnBrk="1" fontAlgn="base" latinLnBrk="0" hangingPunct="1">
                        <a:lnSpc>
                          <a:spcPct val="100000"/>
                        </a:lnSpc>
                        <a:spcBef>
                          <a:spcPct val="20000"/>
                        </a:spcBef>
                        <a:spcAft>
                          <a:spcPct val="0"/>
                        </a:spcAft>
                        <a:buClr>
                          <a:schemeClr val="tx1"/>
                        </a:buClr>
                        <a:buSzPct val="75000"/>
                        <a:buFont typeface="Wingdings" pitchFamily="2" charset="2"/>
                        <a:buNone/>
                        <a:tabLst/>
                      </a:pPr>
                      <a:r>
                        <a:rPr kumimoji="0" lang="en-US" sz="2000" b="0" i="0" u="none" strike="noStrike" cap="none" normalizeH="0" baseline="0" dirty="0" smtClean="0">
                          <a:ln>
                            <a:noFill/>
                          </a:ln>
                          <a:solidFill>
                            <a:srgbClr val="0000CC"/>
                          </a:solidFill>
                          <a:effectLst/>
                          <a:latin typeface="Arial" charset="0"/>
                          <a:cs typeface="Arial" charset="0"/>
                        </a:rPr>
                        <a:t>VICH GL#</a:t>
                      </a:r>
                    </a:p>
                  </a:txBody>
                  <a:tcPr marT="45731" marB="4573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1"/>
                        </a:buClr>
                        <a:buSzPct val="75000"/>
                        <a:buFont typeface="Wingdings" pitchFamily="2" charset="2"/>
                        <a:buNone/>
                        <a:tabLst/>
                      </a:pPr>
                      <a:r>
                        <a:rPr kumimoji="0" lang="en-US" sz="2000" b="0" i="0" u="none" strike="noStrike" cap="none" normalizeH="0" baseline="0" smtClean="0">
                          <a:ln>
                            <a:noFill/>
                          </a:ln>
                          <a:solidFill>
                            <a:srgbClr val="0000CC"/>
                          </a:solidFill>
                          <a:effectLst/>
                          <a:latin typeface="Arial" charset="0"/>
                          <a:cs typeface="Arial" charset="0"/>
                        </a:rPr>
                        <a:t>CVM GFI#</a:t>
                      </a:r>
                    </a:p>
                  </a:txBody>
                  <a:tcPr marT="45731" marB="4573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1"/>
                        </a:buClr>
                        <a:buSzPct val="75000"/>
                        <a:buFont typeface="Wingdings" pitchFamily="2" charset="2"/>
                        <a:buNone/>
                        <a:tabLst/>
                      </a:pPr>
                      <a:r>
                        <a:rPr kumimoji="0" lang="en-US" sz="2000" b="0" i="0" u="none" strike="noStrike" cap="none" normalizeH="0" baseline="0" smtClean="0">
                          <a:ln>
                            <a:noFill/>
                          </a:ln>
                          <a:solidFill>
                            <a:srgbClr val="0000CC"/>
                          </a:solidFill>
                          <a:effectLst/>
                          <a:latin typeface="Arial" charset="0"/>
                          <a:cs typeface="Arial" charset="0"/>
                        </a:rPr>
                        <a:t>Subject</a:t>
                      </a:r>
                    </a:p>
                  </a:txBody>
                  <a:tcPr marT="45731" marB="4573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640239">
                <a:tc>
                  <a:txBody>
                    <a:bodyPr/>
                    <a:lstStyle/>
                    <a:p>
                      <a:pPr marL="0" marR="0" lvl="0" indent="0" algn="ctr" defTabSz="914400" rtl="0" eaLnBrk="1" fontAlgn="base" latinLnBrk="0" hangingPunct="1">
                        <a:lnSpc>
                          <a:spcPct val="100000"/>
                        </a:lnSpc>
                        <a:spcBef>
                          <a:spcPct val="20000"/>
                        </a:spcBef>
                        <a:spcAft>
                          <a:spcPct val="0"/>
                        </a:spcAft>
                        <a:buClr>
                          <a:schemeClr val="tx1"/>
                        </a:buClr>
                        <a:buSzPct val="75000"/>
                        <a:buFont typeface="Wingdings" pitchFamily="2" charset="2"/>
                        <a:buNone/>
                        <a:tabLst/>
                      </a:pPr>
                      <a:r>
                        <a:rPr kumimoji="0" lang="en-US" sz="2000" b="0" i="0" u="none" strike="noStrike" cap="none" normalizeH="0" baseline="0" dirty="0" smtClean="0">
                          <a:ln>
                            <a:noFill/>
                          </a:ln>
                          <a:solidFill>
                            <a:schemeClr val="tx1"/>
                          </a:solidFill>
                          <a:effectLst/>
                          <a:latin typeface="Arial" charset="0"/>
                          <a:cs typeface="Arial" charset="0"/>
                        </a:rPr>
                        <a:t>GL46</a:t>
                      </a:r>
                    </a:p>
                  </a:txBody>
                  <a:tcPr marT="45731" marB="4573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1"/>
                        </a:buClr>
                        <a:buSzPct val="75000"/>
                        <a:buFont typeface="Wingdings" pitchFamily="2" charset="2"/>
                        <a:buNone/>
                        <a:tabLst/>
                      </a:pPr>
                      <a:r>
                        <a:rPr kumimoji="0" lang="en-US" sz="2000" b="0" i="0" u="none" strike="noStrike" cap="none" normalizeH="0" baseline="0" dirty="0" smtClean="0">
                          <a:ln>
                            <a:noFill/>
                          </a:ln>
                          <a:solidFill>
                            <a:schemeClr val="tx1"/>
                          </a:solidFill>
                          <a:effectLst/>
                          <a:latin typeface="Arial" charset="0"/>
                          <a:cs typeface="Arial" charset="0"/>
                        </a:rPr>
                        <a:t>GFI 205</a:t>
                      </a:r>
                    </a:p>
                  </a:txBody>
                  <a:tcPr marT="45731" marB="4573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5000"/>
                        <a:buFont typeface="Wingdings" pitchFamily="2" charset="2"/>
                        <a:buNone/>
                        <a:tabLst/>
                      </a:pPr>
                      <a:r>
                        <a:rPr kumimoji="0" lang="en-US" sz="1800" b="0" i="0" u="none" strike="noStrike" cap="none" normalizeH="0" baseline="0" smtClean="0">
                          <a:ln>
                            <a:noFill/>
                          </a:ln>
                          <a:solidFill>
                            <a:schemeClr val="tx1"/>
                          </a:solidFill>
                          <a:effectLst/>
                          <a:latin typeface="Arial" charset="0"/>
                          <a:cs typeface="Arial" charset="0"/>
                        </a:rPr>
                        <a:t>Metabolism Study to Determine the Quantity and Identify the Nature of Residues (MRK)</a:t>
                      </a:r>
                    </a:p>
                  </a:txBody>
                  <a:tcPr marT="45731" marB="4573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40239">
                <a:tc>
                  <a:txBody>
                    <a:bodyPr/>
                    <a:lstStyle/>
                    <a:p>
                      <a:pPr marL="0" marR="0" lvl="0" indent="0" algn="ctr" defTabSz="914400" rtl="0" eaLnBrk="1" fontAlgn="base" latinLnBrk="0" hangingPunct="1">
                        <a:lnSpc>
                          <a:spcPct val="100000"/>
                        </a:lnSpc>
                        <a:spcBef>
                          <a:spcPct val="20000"/>
                        </a:spcBef>
                        <a:spcAft>
                          <a:spcPct val="0"/>
                        </a:spcAft>
                        <a:buClr>
                          <a:schemeClr val="tx1"/>
                        </a:buClr>
                        <a:buSzPct val="75000"/>
                        <a:buFont typeface="Wingdings" pitchFamily="2" charset="2"/>
                        <a:buNone/>
                        <a:tabLst/>
                      </a:pPr>
                      <a:r>
                        <a:rPr kumimoji="0" lang="en-US" sz="2000" b="0" i="0" u="none" strike="noStrike" cap="none" normalizeH="0" baseline="0" smtClean="0">
                          <a:ln>
                            <a:noFill/>
                          </a:ln>
                          <a:solidFill>
                            <a:schemeClr val="tx1"/>
                          </a:solidFill>
                          <a:effectLst/>
                          <a:latin typeface="Arial" charset="0"/>
                          <a:cs typeface="Arial" charset="0"/>
                        </a:rPr>
                        <a:t>GL47</a:t>
                      </a:r>
                    </a:p>
                  </a:txBody>
                  <a:tcPr marT="45731" marB="4573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1"/>
                        </a:buClr>
                        <a:buSzPct val="75000"/>
                        <a:buFont typeface="Wingdings" pitchFamily="2" charset="2"/>
                        <a:buNone/>
                        <a:tabLst/>
                      </a:pPr>
                      <a:r>
                        <a:rPr kumimoji="0" lang="en-US" sz="2000" b="0" i="0" u="none" strike="noStrike" cap="none" normalizeH="0" baseline="0" dirty="0" smtClean="0">
                          <a:ln>
                            <a:noFill/>
                          </a:ln>
                          <a:solidFill>
                            <a:schemeClr val="tx1"/>
                          </a:solidFill>
                          <a:effectLst/>
                          <a:latin typeface="Arial" charset="0"/>
                          <a:cs typeface="Arial" charset="0"/>
                        </a:rPr>
                        <a:t>GFI 206</a:t>
                      </a:r>
                    </a:p>
                  </a:txBody>
                  <a:tcPr marT="45731" marB="4573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5000"/>
                        <a:buFont typeface="Wingdings" pitchFamily="2" charset="2"/>
                        <a:buNone/>
                        <a:tabLst/>
                      </a:pPr>
                      <a:r>
                        <a:rPr kumimoji="0" lang="en-US" sz="1800" b="0" i="0" u="none" strike="noStrike" cap="none" normalizeH="0" baseline="0" dirty="0" smtClean="0">
                          <a:ln>
                            <a:noFill/>
                          </a:ln>
                          <a:solidFill>
                            <a:schemeClr val="tx1"/>
                          </a:solidFill>
                          <a:effectLst/>
                          <a:latin typeface="Arial" charset="0"/>
                          <a:cs typeface="Arial" charset="0"/>
                        </a:rPr>
                        <a:t>Comparative Metabolism Studies in Laboratory Animals</a:t>
                      </a:r>
                    </a:p>
                  </a:txBody>
                  <a:tcPr marT="45731" marB="4573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95117">
                <a:tc>
                  <a:txBody>
                    <a:bodyPr/>
                    <a:lstStyle/>
                    <a:p>
                      <a:pPr marL="0" marR="0" lvl="0" indent="0" algn="ctr" defTabSz="914400" rtl="0" eaLnBrk="1" fontAlgn="base" latinLnBrk="0" hangingPunct="1">
                        <a:lnSpc>
                          <a:spcPct val="100000"/>
                        </a:lnSpc>
                        <a:spcBef>
                          <a:spcPct val="20000"/>
                        </a:spcBef>
                        <a:spcAft>
                          <a:spcPct val="0"/>
                        </a:spcAft>
                        <a:buClr>
                          <a:schemeClr val="tx1"/>
                        </a:buClr>
                        <a:buSzPct val="75000"/>
                        <a:buFont typeface="Wingdings" pitchFamily="2" charset="2"/>
                        <a:buNone/>
                        <a:tabLst/>
                      </a:pPr>
                      <a:r>
                        <a:rPr kumimoji="0" lang="en-US" sz="2000" b="0" i="0" u="none" strike="noStrike" cap="none" normalizeH="0" baseline="0" smtClean="0">
                          <a:ln>
                            <a:noFill/>
                          </a:ln>
                          <a:solidFill>
                            <a:schemeClr val="tx1"/>
                          </a:solidFill>
                          <a:effectLst/>
                          <a:latin typeface="Arial" charset="0"/>
                          <a:cs typeface="Arial" charset="0"/>
                        </a:rPr>
                        <a:t>GL48</a:t>
                      </a:r>
                    </a:p>
                  </a:txBody>
                  <a:tcPr marT="45731" marB="4573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1"/>
                        </a:buClr>
                        <a:buSzPct val="75000"/>
                        <a:buFont typeface="Wingdings" pitchFamily="2" charset="2"/>
                        <a:buNone/>
                        <a:tabLst/>
                      </a:pPr>
                      <a:r>
                        <a:rPr kumimoji="0" lang="en-US" sz="2000" b="0" i="0" u="none" strike="noStrike" cap="none" normalizeH="0" baseline="0" dirty="0" smtClean="0">
                          <a:ln>
                            <a:noFill/>
                          </a:ln>
                          <a:solidFill>
                            <a:schemeClr val="tx1"/>
                          </a:solidFill>
                          <a:effectLst/>
                          <a:latin typeface="Arial" charset="0"/>
                          <a:cs typeface="Arial" charset="0"/>
                        </a:rPr>
                        <a:t>GFI 207</a:t>
                      </a:r>
                    </a:p>
                  </a:txBody>
                  <a:tcPr marT="45731" marB="4573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5000"/>
                        <a:buFont typeface="Wingdings" pitchFamily="2" charset="2"/>
                        <a:buNone/>
                        <a:tabLst/>
                      </a:pPr>
                      <a:r>
                        <a:rPr kumimoji="0" lang="en-US" sz="1800" b="0" i="0" u="none" strike="noStrike" cap="none" normalizeH="0" baseline="0" dirty="0" smtClean="0">
                          <a:ln>
                            <a:noFill/>
                          </a:ln>
                          <a:solidFill>
                            <a:schemeClr val="tx1"/>
                          </a:solidFill>
                          <a:effectLst/>
                          <a:latin typeface="Arial" charset="0"/>
                          <a:cs typeface="Arial" charset="0"/>
                        </a:rPr>
                        <a:t>Marker Residue Depletion Studies To</a:t>
                      </a:r>
                    </a:p>
                    <a:p>
                      <a:pPr marL="0" marR="0" lvl="0" indent="0" algn="l" defTabSz="914400" rtl="0" eaLnBrk="1" fontAlgn="base" latinLnBrk="0" hangingPunct="1">
                        <a:lnSpc>
                          <a:spcPct val="100000"/>
                        </a:lnSpc>
                        <a:spcBef>
                          <a:spcPct val="20000"/>
                        </a:spcBef>
                        <a:spcAft>
                          <a:spcPct val="0"/>
                        </a:spcAft>
                        <a:buClr>
                          <a:schemeClr val="tx1"/>
                        </a:buClr>
                        <a:buSzPct val="75000"/>
                        <a:buFont typeface="Wingdings" pitchFamily="2" charset="2"/>
                        <a:buNone/>
                        <a:tabLst/>
                      </a:pPr>
                      <a:r>
                        <a:rPr kumimoji="0" lang="en-US" sz="1800" b="0" i="0" u="none" strike="noStrike" cap="none" normalizeH="0" baseline="0" dirty="0" smtClean="0">
                          <a:ln>
                            <a:noFill/>
                          </a:ln>
                          <a:solidFill>
                            <a:schemeClr val="tx1"/>
                          </a:solidFill>
                          <a:effectLst/>
                          <a:latin typeface="Arial" charset="0"/>
                          <a:cs typeface="Arial" charset="0"/>
                        </a:rPr>
                        <a:t>Establish Product Withdrawal Periods</a:t>
                      </a:r>
                    </a:p>
                  </a:txBody>
                  <a:tcPr marT="45731" marB="4573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95117">
                <a:tc>
                  <a:txBody>
                    <a:bodyPr/>
                    <a:lstStyle/>
                    <a:p>
                      <a:pPr marL="0" marR="0" lvl="0" indent="0" algn="ctr" defTabSz="914400" rtl="0" eaLnBrk="1" fontAlgn="base" latinLnBrk="0" hangingPunct="1">
                        <a:lnSpc>
                          <a:spcPct val="100000"/>
                        </a:lnSpc>
                        <a:spcBef>
                          <a:spcPct val="20000"/>
                        </a:spcBef>
                        <a:spcAft>
                          <a:spcPct val="0"/>
                        </a:spcAft>
                        <a:buClr>
                          <a:schemeClr val="tx1"/>
                        </a:buClr>
                        <a:buSzPct val="75000"/>
                        <a:buFont typeface="Wingdings" pitchFamily="2" charset="2"/>
                        <a:buNone/>
                        <a:tabLst/>
                      </a:pPr>
                      <a:r>
                        <a:rPr kumimoji="0" lang="en-US" sz="2000" b="0" i="0" u="none" strike="noStrike" cap="none" normalizeH="0" baseline="0" smtClean="0">
                          <a:ln>
                            <a:noFill/>
                          </a:ln>
                          <a:solidFill>
                            <a:schemeClr val="tx1"/>
                          </a:solidFill>
                          <a:effectLst/>
                          <a:latin typeface="Arial" charset="0"/>
                          <a:cs typeface="Arial" charset="0"/>
                        </a:rPr>
                        <a:t>GL49</a:t>
                      </a:r>
                    </a:p>
                  </a:txBody>
                  <a:tcPr marT="45731" marB="4573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1"/>
                        </a:buClr>
                        <a:buSzPct val="75000"/>
                        <a:buFont typeface="Wingdings" pitchFamily="2" charset="2"/>
                        <a:buNone/>
                        <a:tabLst/>
                      </a:pPr>
                      <a:r>
                        <a:rPr kumimoji="0" lang="en-US" sz="2000" b="0" i="0" u="none" strike="noStrike" cap="none" normalizeH="0" baseline="0" dirty="0" smtClean="0">
                          <a:ln>
                            <a:noFill/>
                          </a:ln>
                          <a:solidFill>
                            <a:schemeClr val="tx1"/>
                          </a:solidFill>
                          <a:effectLst/>
                          <a:latin typeface="Arial" charset="0"/>
                          <a:cs typeface="Arial" charset="0"/>
                        </a:rPr>
                        <a:t>GFI 208</a:t>
                      </a:r>
                    </a:p>
                  </a:txBody>
                  <a:tcPr marT="45731" marB="4573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5000"/>
                        <a:buFont typeface="Wingdings" pitchFamily="2" charset="2"/>
                        <a:buNone/>
                        <a:tabLst/>
                      </a:pPr>
                      <a:r>
                        <a:rPr kumimoji="0" lang="en-US" sz="1800" b="0" i="0" u="none" strike="noStrike" cap="none" normalizeH="0" baseline="0" dirty="0" smtClean="0">
                          <a:ln>
                            <a:noFill/>
                          </a:ln>
                          <a:solidFill>
                            <a:schemeClr val="tx1"/>
                          </a:solidFill>
                          <a:effectLst/>
                          <a:latin typeface="Arial" charset="0"/>
                          <a:cs typeface="Arial" charset="0"/>
                        </a:rPr>
                        <a:t>Validation of Analytical Methods used in</a:t>
                      </a:r>
                    </a:p>
                    <a:p>
                      <a:pPr marL="0" marR="0" lvl="0" indent="0" algn="l" defTabSz="914400" rtl="0" eaLnBrk="1" fontAlgn="base" latinLnBrk="0" hangingPunct="1">
                        <a:lnSpc>
                          <a:spcPct val="100000"/>
                        </a:lnSpc>
                        <a:spcBef>
                          <a:spcPct val="20000"/>
                        </a:spcBef>
                        <a:spcAft>
                          <a:spcPct val="0"/>
                        </a:spcAft>
                        <a:buClr>
                          <a:schemeClr val="tx1"/>
                        </a:buClr>
                        <a:buSzPct val="75000"/>
                        <a:buFont typeface="Wingdings" pitchFamily="2" charset="2"/>
                        <a:buNone/>
                        <a:tabLst/>
                      </a:pPr>
                      <a:r>
                        <a:rPr kumimoji="0" lang="en-US" sz="1800" b="0" i="0" u="none" strike="noStrike" cap="none" normalizeH="0" baseline="0" dirty="0" smtClean="0">
                          <a:ln>
                            <a:noFill/>
                          </a:ln>
                          <a:solidFill>
                            <a:schemeClr val="tx1"/>
                          </a:solidFill>
                          <a:effectLst/>
                          <a:latin typeface="Arial" charset="0"/>
                          <a:cs typeface="Arial" charset="0"/>
                        </a:rPr>
                        <a:t>Residue Depletion Studies</a:t>
                      </a:r>
                    </a:p>
                  </a:txBody>
                  <a:tcPr marT="45731" marB="4573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16386" name="AutoShape 2"/>
          <p:cNvSpPr>
            <a:spLocks noGrp="1" noChangeArrowheads="1"/>
          </p:cNvSpPr>
          <p:nvPr>
            <p:ph type="title"/>
          </p:nvPr>
        </p:nvSpPr>
        <p:spPr/>
        <p:txBody>
          <a:bodyPr/>
          <a:lstStyle/>
          <a:p>
            <a:pPr algn="ctr" eaLnBrk="1" hangingPunct="1"/>
            <a:r>
              <a:rPr lang="en-US" sz="2400" smtClean="0"/>
              <a:t>VICH Safety Guidelines Implemented as FDA/CVM Guidance for Industry (GFI)</a:t>
            </a:r>
          </a:p>
        </p:txBody>
      </p:sp>
    </p:spTree>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Lst>
</file>

<file path=ppt/theme/theme1.xml><?xml version="1.0" encoding="utf-8"?>
<a:theme xmlns:a="http://schemas.openxmlformats.org/drawingml/2006/main" name="Capsules">
  <a:themeElements>
    <a:clrScheme name="Capsules 1">
      <a:dk1>
        <a:srgbClr val="003366"/>
      </a:dk1>
      <a:lt1>
        <a:srgbClr val="FFFFFF"/>
      </a:lt1>
      <a:dk2>
        <a:srgbClr val="006666"/>
      </a:dk2>
      <a:lt2>
        <a:srgbClr val="666699"/>
      </a:lt2>
      <a:accent1>
        <a:srgbClr val="33CCCC"/>
      </a:accent1>
      <a:accent2>
        <a:srgbClr val="99CC99"/>
      </a:accent2>
      <a:accent3>
        <a:srgbClr val="FFFFFF"/>
      </a:accent3>
      <a:accent4>
        <a:srgbClr val="002A56"/>
      </a:accent4>
      <a:accent5>
        <a:srgbClr val="ADE2E2"/>
      </a:accent5>
      <a:accent6>
        <a:srgbClr val="8AB98A"/>
      </a:accent6>
      <a:hlink>
        <a:srgbClr val="003366"/>
      </a:hlink>
      <a:folHlink>
        <a:srgbClr val="CC99FF"/>
      </a:folHlink>
    </a:clrScheme>
    <a:fontScheme name="Capsules">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Capsules 1">
        <a:dk1>
          <a:srgbClr val="003366"/>
        </a:dk1>
        <a:lt1>
          <a:srgbClr val="FFFFFF"/>
        </a:lt1>
        <a:dk2>
          <a:srgbClr val="006666"/>
        </a:dk2>
        <a:lt2>
          <a:srgbClr val="666699"/>
        </a:lt2>
        <a:accent1>
          <a:srgbClr val="33CCCC"/>
        </a:accent1>
        <a:accent2>
          <a:srgbClr val="99CC99"/>
        </a:accent2>
        <a:accent3>
          <a:srgbClr val="FFFFFF"/>
        </a:accent3>
        <a:accent4>
          <a:srgbClr val="002A56"/>
        </a:accent4>
        <a:accent5>
          <a:srgbClr val="ADE2E2"/>
        </a:accent5>
        <a:accent6>
          <a:srgbClr val="8AB98A"/>
        </a:accent6>
        <a:hlink>
          <a:srgbClr val="003366"/>
        </a:hlink>
        <a:folHlink>
          <a:srgbClr val="CC99FF"/>
        </a:folHlink>
      </a:clrScheme>
      <a:clrMap bg1="lt1" tx1="dk1" bg2="lt2" tx2="dk2" accent1="accent1" accent2="accent2" accent3="accent3" accent4="accent4" accent5="accent5" accent6="accent6" hlink="hlink" folHlink="folHlink"/>
    </a:extraClrScheme>
    <a:extraClrScheme>
      <a:clrScheme name="Capsules 2">
        <a:dk1>
          <a:srgbClr val="000000"/>
        </a:dk1>
        <a:lt1>
          <a:srgbClr val="FFFFFF"/>
        </a:lt1>
        <a:dk2>
          <a:srgbClr val="000000"/>
        </a:dk2>
        <a:lt2>
          <a:srgbClr val="808000"/>
        </a:lt2>
        <a:accent1>
          <a:srgbClr val="FFCC99"/>
        </a:accent1>
        <a:accent2>
          <a:srgbClr val="99CC00"/>
        </a:accent2>
        <a:accent3>
          <a:srgbClr val="FFFFFF"/>
        </a:accent3>
        <a:accent4>
          <a:srgbClr val="000000"/>
        </a:accent4>
        <a:accent5>
          <a:srgbClr val="FFE2CA"/>
        </a:accent5>
        <a:accent6>
          <a:srgbClr val="8AB900"/>
        </a:accent6>
        <a:hlink>
          <a:srgbClr val="336600"/>
        </a:hlink>
        <a:folHlink>
          <a:srgbClr val="FFCC00"/>
        </a:folHlink>
      </a:clrScheme>
      <a:clrMap bg1="lt1" tx1="dk1" bg2="lt2" tx2="dk2" accent1="accent1" accent2="accent2" accent3="accent3" accent4="accent4" accent5="accent5" accent6="accent6" hlink="hlink" folHlink="folHlink"/>
    </a:extraClrScheme>
    <a:extraClrScheme>
      <a:clrScheme name="Capsules 3">
        <a:dk1>
          <a:srgbClr val="006699"/>
        </a:dk1>
        <a:lt1>
          <a:srgbClr val="FFFFFF"/>
        </a:lt1>
        <a:dk2>
          <a:srgbClr val="6699FF"/>
        </a:dk2>
        <a:lt2>
          <a:srgbClr val="FFFFFF"/>
        </a:lt2>
        <a:accent1>
          <a:srgbClr val="33CCCC"/>
        </a:accent1>
        <a:accent2>
          <a:srgbClr val="006699"/>
        </a:accent2>
        <a:accent3>
          <a:srgbClr val="B8CAFF"/>
        </a:accent3>
        <a:accent4>
          <a:srgbClr val="DADADA"/>
        </a:accent4>
        <a:accent5>
          <a:srgbClr val="ADE2E2"/>
        </a:accent5>
        <a:accent6>
          <a:srgbClr val="005C8A"/>
        </a:accent6>
        <a:hlink>
          <a:srgbClr val="99CC00"/>
        </a:hlink>
        <a:folHlink>
          <a:srgbClr val="FFFFCC"/>
        </a:folHlink>
      </a:clrScheme>
      <a:clrMap bg1="dk2" tx1="lt1" bg2="dk1" tx2="lt2" accent1="accent1" accent2="accent2" accent3="accent3" accent4="accent4" accent5="accent5" accent6="accent6" hlink="hlink" folHlink="folHlink"/>
    </a:extraClrScheme>
    <a:extraClrScheme>
      <a:clrScheme name="Capsules 4">
        <a:dk1>
          <a:srgbClr val="000000"/>
        </a:dk1>
        <a:lt1>
          <a:srgbClr val="FFFFFF"/>
        </a:lt1>
        <a:dk2>
          <a:srgbClr val="9900CC"/>
        </a:dk2>
        <a:lt2>
          <a:srgbClr val="006600"/>
        </a:lt2>
        <a:accent1>
          <a:srgbClr val="33CC33"/>
        </a:accent1>
        <a:accent2>
          <a:srgbClr val="FFCC66"/>
        </a:accent2>
        <a:accent3>
          <a:srgbClr val="FFFFFF"/>
        </a:accent3>
        <a:accent4>
          <a:srgbClr val="000000"/>
        </a:accent4>
        <a:accent5>
          <a:srgbClr val="ADE2AD"/>
        </a:accent5>
        <a:accent6>
          <a:srgbClr val="E7B95C"/>
        </a:accent6>
        <a:hlink>
          <a:srgbClr val="0033CC"/>
        </a:hlink>
        <a:folHlink>
          <a:srgbClr val="CC0066"/>
        </a:folHlink>
      </a:clrScheme>
      <a:clrMap bg1="lt1" tx1="dk1" bg2="lt2" tx2="dk2" accent1="accent1" accent2="accent2" accent3="accent3" accent4="accent4" accent5="accent5" accent6="accent6" hlink="hlink" folHlink="folHlink"/>
    </a:extraClrScheme>
    <a:extraClrScheme>
      <a:clrScheme name="Capsules 5">
        <a:dk1>
          <a:srgbClr val="000066"/>
        </a:dk1>
        <a:lt1>
          <a:srgbClr val="FFFFFF"/>
        </a:lt1>
        <a:dk2>
          <a:srgbClr val="336699"/>
        </a:dk2>
        <a:lt2>
          <a:srgbClr val="FFFFEB"/>
        </a:lt2>
        <a:accent1>
          <a:srgbClr val="99CCFF"/>
        </a:accent1>
        <a:accent2>
          <a:srgbClr val="9999FF"/>
        </a:accent2>
        <a:accent3>
          <a:srgbClr val="ADB8CA"/>
        </a:accent3>
        <a:accent4>
          <a:srgbClr val="DADADA"/>
        </a:accent4>
        <a:accent5>
          <a:srgbClr val="CAE2FF"/>
        </a:accent5>
        <a:accent6>
          <a:srgbClr val="8A8AE7"/>
        </a:accent6>
        <a:hlink>
          <a:srgbClr val="CCCCFF"/>
        </a:hlink>
        <a:folHlink>
          <a:srgbClr val="C68DFF"/>
        </a:folHlink>
      </a:clrScheme>
      <a:clrMap bg1="dk2" tx1="lt1" bg2="dk1" tx2="lt2" accent1="accent1" accent2="accent2" accent3="accent3" accent4="accent4" accent5="accent5" accent6="accent6" hlink="hlink" folHlink="folHlink"/>
    </a:extraClrScheme>
    <a:extraClrScheme>
      <a:clrScheme name="Capsules 6">
        <a:dk1>
          <a:srgbClr val="808000"/>
        </a:dk1>
        <a:lt1>
          <a:srgbClr val="FFFFFF"/>
        </a:lt1>
        <a:dk2>
          <a:srgbClr val="006666"/>
        </a:dk2>
        <a:lt2>
          <a:srgbClr val="FFFFFF"/>
        </a:lt2>
        <a:accent1>
          <a:srgbClr val="FFCC66"/>
        </a:accent1>
        <a:accent2>
          <a:srgbClr val="00ACA8"/>
        </a:accent2>
        <a:accent3>
          <a:srgbClr val="AAB8B8"/>
        </a:accent3>
        <a:accent4>
          <a:srgbClr val="DADADA"/>
        </a:accent4>
        <a:accent5>
          <a:srgbClr val="FFE2B8"/>
        </a:accent5>
        <a:accent6>
          <a:srgbClr val="009B98"/>
        </a:accent6>
        <a:hlink>
          <a:srgbClr val="CCCC00"/>
        </a:hlink>
        <a:folHlink>
          <a:srgbClr val="33CCCC"/>
        </a:folHlink>
      </a:clrScheme>
      <a:clrMap bg1="dk2" tx1="lt1" bg2="dk1" tx2="lt2" accent1="accent1" accent2="accent2" accent3="accent3" accent4="accent4" accent5="accent5" accent6="accent6" hlink="hlink" folHlink="folHlink"/>
    </a:extraClrScheme>
    <a:extraClrScheme>
      <a:clrScheme name="Capsules 7">
        <a:dk1>
          <a:srgbClr val="FFFFCC"/>
        </a:dk1>
        <a:lt1>
          <a:srgbClr val="FFFFFF"/>
        </a:lt1>
        <a:dk2>
          <a:srgbClr val="660033"/>
        </a:dk2>
        <a:lt2>
          <a:srgbClr val="FFFFFF"/>
        </a:lt2>
        <a:accent1>
          <a:srgbClr val="FF9900"/>
        </a:accent1>
        <a:accent2>
          <a:srgbClr val="CC3300"/>
        </a:accent2>
        <a:accent3>
          <a:srgbClr val="B8AAAD"/>
        </a:accent3>
        <a:accent4>
          <a:srgbClr val="DADADA"/>
        </a:accent4>
        <a:accent5>
          <a:srgbClr val="FFCAAA"/>
        </a:accent5>
        <a:accent6>
          <a:srgbClr val="B92D00"/>
        </a:accent6>
        <a:hlink>
          <a:srgbClr val="FFCC00"/>
        </a:hlink>
        <a:folHlink>
          <a:srgbClr val="FFCC99"/>
        </a:folHlink>
      </a:clrScheme>
      <a:clrMap bg1="dk2" tx1="lt1" bg2="dk1" tx2="lt2" accent1="accent1" accent2="accent2" accent3="accent3" accent4="accent4" accent5="accent5" accent6="accent6" hlink="hlink" folHlink="folHlink"/>
    </a:extraClrScheme>
    <a:extraClrScheme>
      <a:clrScheme name="Capsules 8">
        <a:dk1>
          <a:srgbClr val="FF0000"/>
        </a:dk1>
        <a:lt1>
          <a:srgbClr val="FFFFFF"/>
        </a:lt1>
        <a:dk2>
          <a:srgbClr val="000000"/>
        </a:dk2>
        <a:lt2>
          <a:srgbClr val="FFFFFF"/>
        </a:lt2>
        <a:accent1>
          <a:srgbClr val="FFCC00"/>
        </a:accent1>
        <a:accent2>
          <a:srgbClr val="CC3300"/>
        </a:accent2>
        <a:accent3>
          <a:srgbClr val="AAAAAA"/>
        </a:accent3>
        <a:accent4>
          <a:srgbClr val="DADADA"/>
        </a:accent4>
        <a:accent5>
          <a:srgbClr val="FFE2AA"/>
        </a:accent5>
        <a:accent6>
          <a:srgbClr val="B92D00"/>
        </a:accent6>
        <a:hlink>
          <a:srgbClr val="FF6600"/>
        </a:hlink>
        <a:folHlink>
          <a:srgbClr val="FF7C8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Capsules">
  <a:themeElements>
    <a:clrScheme name="Capsules 1">
      <a:dk1>
        <a:srgbClr val="003366"/>
      </a:dk1>
      <a:lt1>
        <a:srgbClr val="FFFFFF"/>
      </a:lt1>
      <a:dk2>
        <a:srgbClr val="006666"/>
      </a:dk2>
      <a:lt2>
        <a:srgbClr val="666699"/>
      </a:lt2>
      <a:accent1>
        <a:srgbClr val="33CCCC"/>
      </a:accent1>
      <a:accent2>
        <a:srgbClr val="99CC99"/>
      </a:accent2>
      <a:accent3>
        <a:srgbClr val="FFFFFF"/>
      </a:accent3>
      <a:accent4>
        <a:srgbClr val="002A56"/>
      </a:accent4>
      <a:accent5>
        <a:srgbClr val="ADE2E2"/>
      </a:accent5>
      <a:accent6>
        <a:srgbClr val="8AB98A"/>
      </a:accent6>
      <a:hlink>
        <a:srgbClr val="003366"/>
      </a:hlink>
      <a:folHlink>
        <a:srgbClr val="CC99FF"/>
      </a:folHlink>
    </a:clrScheme>
    <a:fontScheme name="Capsules">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Capsules 1">
        <a:dk1>
          <a:srgbClr val="003366"/>
        </a:dk1>
        <a:lt1>
          <a:srgbClr val="FFFFFF"/>
        </a:lt1>
        <a:dk2>
          <a:srgbClr val="006666"/>
        </a:dk2>
        <a:lt2>
          <a:srgbClr val="666699"/>
        </a:lt2>
        <a:accent1>
          <a:srgbClr val="33CCCC"/>
        </a:accent1>
        <a:accent2>
          <a:srgbClr val="99CC99"/>
        </a:accent2>
        <a:accent3>
          <a:srgbClr val="FFFFFF"/>
        </a:accent3>
        <a:accent4>
          <a:srgbClr val="002A56"/>
        </a:accent4>
        <a:accent5>
          <a:srgbClr val="ADE2E2"/>
        </a:accent5>
        <a:accent6>
          <a:srgbClr val="8AB98A"/>
        </a:accent6>
        <a:hlink>
          <a:srgbClr val="003366"/>
        </a:hlink>
        <a:folHlink>
          <a:srgbClr val="CC99FF"/>
        </a:folHlink>
      </a:clrScheme>
      <a:clrMap bg1="lt1" tx1="dk1" bg2="lt2" tx2="dk2" accent1="accent1" accent2="accent2" accent3="accent3" accent4="accent4" accent5="accent5" accent6="accent6" hlink="hlink" folHlink="folHlink"/>
    </a:extraClrScheme>
    <a:extraClrScheme>
      <a:clrScheme name="Capsules 2">
        <a:dk1>
          <a:srgbClr val="000000"/>
        </a:dk1>
        <a:lt1>
          <a:srgbClr val="FFFFFF"/>
        </a:lt1>
        <a:dk2>
          <a:srgbClr val="000000"/>
        </a:dk2>
        <a:lt2>
          <a:srgbClr val="808000"/>
        </a:lt2>
        <a:accent1>
          <a:srgbClr val="FFCC99"/>
        </a:accent1>
        <a:accent2>
          <a:srgbClr val="99CC00"/>
        </a:accent2>
        <a:accent3>
          <a:srgbClr val="FFFFFF"/>
        </a:accent3>
        <a:accent4>
          <a:srgbClr val="000000"/>
        </a:accent4>
        <a:accent5>
          <a:srgbClr val="FFE2CA"/>
        </a:accent5>
        <a:accent6>
          <a:srgbClr val="8AB900"/>
        </a:accent6>
        <a:hlink>
          <a:srgbClr val="336600"/>
        </a:hlink>
        <a:folHlink>
          <a:srgbClr val="FFCC00"/>
        </a:folHlink>
      </a:clrScheme>
      <a:clrMap bg1="lt1" tx1="dk1" bg2="lt2" tx2="dk2" accent1="accent1" accent2="accent2" accent3="accent3" accent4="accent4" accent5="accent5" accent6="accent6" hlink="hlink" folHlink="folHlink"/>
    </a:extraClrScheme>
    <a:extraClrScheme>
      <a:clrScheme name="Capsules 3">
        <a:dk1>
          <a:srgbClr val="006699"/>
        </a:dk1>
        <a:lt1>
          <a:srgbClr val="FFFFFF"/>
        </a:lt1>
        <a:dk2>
          <a:srgbClr val="6699FF"/>
        </a:dk2>
        <a:lt2>
          <a:srgbClr val="FFFFFF"/>
        </a:lt2>
        <a:accent1>
          <a:srgbClr val="33CCCC"/>
        </a:accent1>
        <a:accent2>
          <a:srgbClr val="006699"/>
        </a:accent2>
        <a:accent3>
          <a:srgbClr val="B8CAFF"/>
        </a:accent3>
        <a:accent4>
          <a:srgbClr val="DADADA"/>
        </a:accent4>
        <a:accent5>
          <a:srgbClr val="ADE2E2"/>
        </a:accent5>
        <a:accent6>
          <a:srgbClr val="005C8A"/>
        </a:accent6>
        <a:hlink>
          <a:srgbClr val="99CC00"/>
        </a:hlink>
        <a:folHlink>
          <a:srgbClr val="FFFFCC"/>
        </a:folHlink>
      </a:clrScheme>
      <a:clrMap bg1="dk2" tx1="lt1" bg2="dk1" tx2="lt2" accent1="accent1" accent2="accent2" accent3="accent3" accent4="accent4" accent5="accent5" accent6="accent6" hlink="hlink" folHlink="folHlink"/>
    </a:extraClrScheme>
    <a:extraClrScheme>
      <a:clrScheme name="Capsules 4">
        <a:dk1>
          <a:srgbClr val="000000"/>
        </a:dk1>
        <a:lt1>
          <a:srgbClr val="FFFFFF"/>
        </a:lt1>
        <a:dk2>
          <a:srgbClr val="9900CC"/>
        </a:dk2>
        <a:lt2>
          <a:srgbClr val="006600"/>
        </a:lt2>
        <a:accent1>
          <a:srgbClr val="33CC33"/>
        </a:accent1>
        <a:accent2>
          <a:srgbClr val="FFCC66"/>
        </a:accent2>
        <a:accent3>
          <a:srgbClr val="FFFFFF"/>
        </a:accent3>
        <a:accent4>
          <a:srgbClr val="000000"/>
        </a:accent4>
        <a:accent5>
          <a:srgbClr val="ADE2AD"/>
        </a:accent5>
        <a:accent6>
          <a:srgbClr val="E7B95C"/>
        </a:accent6>
        <a:hlink>
          <a:srgbClr val="0033CC"/>
        </a:hlink>
        <a:folHlink>
          <a:srgbClr val="CC0066"/>
        </a:folHlink>
      </a:clrScheme>
      <a:clrMap bg1="lt1" tx1="dk1" bg2="lt2" tx2="dk2" accent1="accent1" accent2="accent2" accent3="accent3" accent4="accent4" accent5="accent5" accent6="accent6" hlink="hlink" folHlink="folHlink"/>
    </a:extraClrScheme>
    <a:extraClrScheme>
      <a:clrScheme name="Capsules 5">
        <a:dk1>
          <a:srgbClr val="000066"/>
        </a:dk1>
        <a:lt1>
          <a:srgbClr val="FFFFFF"/>
        </a:lt1>
        <a:dk2>
          <a:srgbClr val="336699"/>
        </a:dk2>
        <a:lt2>
          <a:srgbClr val="FFFFEB"/>
        </a:lt2>
        <a:accent1>
          <a:srgbClr val="99CCFF"/>
        </a:accent1>
        <a:accent2>
          <a:srgbClr val="9999FF"/>
        </a:accent2>
        <a:accent3>
          <a:srgbClr val="ADB8CA"/>
        </a:accent3>
        <a:accent4>
          <a:srgbClr val="DADADA"/>
        </a:accent4>
        <a:accent5>
          <a:srgbClr val="CAE2FF"/>
        </a:accent5>
        <a:accent6>
          <a:srgbClr val="8A8AE7"/>
        </a:accent6>
        <a:hlink>
          <a:srgbClr val="CCCCFF"/>
        </a:hlink>
        <a:folHlink>
          <a:srgbClr val="C68DFF"/>
        </a:folHlink>
      </a:clrScheme>
      <a:clrMap bg1="dk2" tx1="lt1" bg2="dk1" tx2="lt2" accent1="accent1" accent2="accent2" accent3="accent3" accent4="accent4" accent5="accent5" accent6="accent6" hlink="hlink" folHlink="folHlink"/>
    </a:extraClrScheme>
    <a:extraClrScheme>
      <a:clrScheme name="Capsules 6">
        <a:dk1>
          <a:srgbClr val="808000"/>
        </a:dk1>
        <a:lt1>
          <a:srgbClr val="FFFFFF"/>
        </a:lt1>
        <a:dk2>
          <a:srgbClr val="006666"/>
        </a:dk2>
        <a:lt2>
          <a:srgbClr val="FFFFFF"/>
        </a:lt2>
        <a:accent1>
          <a:srgbClr val="FFCC66"/>
        </a:accent1>
        <a:accent2>
          <a:srgbClr val="00ACA8"/>
        </a:accent2>
        <a:accent3>
          <a:srgbClr val="AAB8B8"/>
        </a:accent3>
        <a:accent4>
          <a:srgbClr val="DADADA"/>
        </a:accent4>
        <a:accent5>
          <a:srgbClr val="FFE2B8"/>
        </a:accent5>
        <a:accent6>
          <a:srgbClr val="009B98"/>
        </a:accent6>
        <a:hlink>
          <a:srgbClr val="CCCC00"/>
        </a:hlink>
        <a:folHlink>
          <a:srgbClr val="33CCCC"/>
        </a:folHlink>
      </a:clrScheme>
      <a:clrMap bg1="dk2" tx1="lt1" bg2="dk1" tx2="lt2" accent1="accent1" accent2="accent2" accent3="accent3" accent4="accent4" accent5="accent5" accent6="accent6" hlink="hlink" folHlink="folHlink"/>
    </a:extraClrScheme>
    <a:extraClrScheme>
      <a:clrScheme name="Capsules 7">
        <a:dk1>
          <a:srgbClr val="FFFFCC"/>
        </a:dk1>
        <a:lt1>
          <a:srgbClr val="FFFFFF"/>
        </a:lt1>
        <a:dk2>
          <a:srgbClr val="660033"/>
        </a:dk2>
        <a:lt2>
          <a:srgbClr val="FFFFFF"/>
        </a:lt2>
        <a:accent1>
          <a:srgbClr val="FF9900"/>
        </a:accent1>
        <a:accent2>
          <a:srgbClr val="CC3300"/>
        </a:accent2>
        <a:accent3>
          <a:srgbClr val="B8AAAD"/>
        </a:accent3>
        <a:accent4>
          <a:srgbClr val="DADADA"/>
        </a:accent4>
        <a:accent5>
          <a:srgbClr val="FFCAAA"/>
        </a:accent5>
        <a:accent6>
          <a:srgbClr val="B92D00"/>
        </a:accent6>
        <a:hlink>
          <a:srgbClr val="FFCC00"/>
        </a:hlink>
        <a:folHlink>
          <a:srgbClr val="FFCC99"/>
        </a:folHlink>
      </a:clrScheme>
      <a:clrMap bg1="dk2" tx1="lt1" bg2="dk1" tx2="lt2" accent1="accent1" accent2="accent2" accent3="accent3" accent4="accent4" accent5="accent5" accent6="accent6" hlink="hlink" folHlink="folHlink"/>
    </a:extraClrScheme>
    <a:extraClrScheme>
      <a:clrScheme name="Capsules 8">
        <a:dk1>
          <a:srgbClr val="FF0000"/>
        </a:dk1>
        <a:lt1>
          <a:srgbClr val="FFFFFF"/>
        </a:lt1>
        <a:dk2>
          <a:srgbClr val="000000"/>
        </a:dk2>
        <a:lt2>
          <a:srgbClr val="FFFFFF"/>
        </a:lt2>
        <a:accent1>
          <a:srgbClr val="FFCC00"/>
        </a:accent1>
        <a:accent2>
          <a:srgbClr val="CC3300"/>
        </a:accent2>
        <a:accent3>
          <a:srgbClr val="AAAAAA"/>
        </a:accent3>
        <a:accent4>
          <a:srgbClr val="DADADA"/>
        </a:accent4>
        <a:accent5>
          <a:srgbClr val="FFE2AA"/>
        </a:accent5>
        <a:accent6>
          <a:srgbClr val="B92D00"/>
        </a:accent6>
        <a:hlink>
          <a:srgbClr val="FF6600"/>
        </a:hlink>
        <a:folHlink>
          <a:srgbClr val="FF7C8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2_Capsules">
  <a:themeElements>
    <a:clrScheme name="Capsules 1">
      <a:dk1>
        <a:srgbClr val="003366"/>
      </a:dk1>
      <a:lt1>
        <a:srgbClr val="FFFFFF"/>
      </a:lt1>
      <a:dk2>
        <a:srgbClr val="006666"/>
      </a:dk2>
      <a:lt2>
        <a:srgbClr val="666699"/>
      </a:lt2>
      <a:accent1>
        <a:srgbClr val="33CCCC"/>
      </a:accent1>
      <a:accent2>
        <a:srgbClr val="99CC99"/>
      </a:accent2>
      <a:accent3>
        <a:srgbClr val="FFFFFF"/>
      </a:accent3>
      <a:accent4>
        <a:srgbClr val="002A56"/>
      </a:accent4>
      <a:accent5>
        <a:srgbClr val="ADE2E2"/>
      </a:accent5>
      <a:accent6>
        <a:srgbClr val="8AB98A"/>
      </a:accent6>
      <a:hlink>
        <a:srgbClr val="003366"/>
      </a:hlink>
      <a:folHlink>
        <a:srgbClr val="CC99FF"/>
      </a:folHlink>
    </a:clrScheme>
    <a:fontScheme name="Capsules">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Capsules 1">
        <a:dk1>
          <a:srgbClr val="003366"/>
        </a:dk1>
        <a:lt1>
          <a:srgbClr val="FFFFFF"/>
        </a:lt1>
        <a:dk2>
          <a:srgbClr val="006666"/>
        </a:dk2>
        <a:lt2>
          <a:srgbClr val="666699"/>
        </a:lt2>
        <a:accent1>
          <a:srgbClr val="33CCCC"/>
        </a:accent1>
        <a:accent2>
          <a:srgbClr val="99CC99"/>
        </a:accent2>
        <a:accent3>
          <a:srgbClr val="FFFFFF"/>
        </a:accent3>
        <a:accent4>
          <a:srgbClr val="002A56"/>
        </a:accent4>
        <a:accent5>
          <a:srgbClr val="ADE2E2"/>
        </a:accent5>
        <a:accent6>
          <a:srgbClr val="8AB98A"/>
        </a:accent6>
        <a:hlink>
          <a:srgbClr val="003366"/>
        </a:hlink>
        <a:folHlink>
          <a:srgbClr val="CC99FF"/>
        </a:folHlink>
      </a:clrScheme>
      <a:clrMap bg1="lt1" tx1="dk1" bg2="lt2" tx2="dk2" accent1="accent1" accent2="accent2" accent3="accent3" accent4="accent4" accent5="accent5" accent6="accent6" hlink="hlink" folHlink="folHlink"/>
    </a:extraClrScheme>
    <a:extraClrScheme>
      <a:clrScheme name="Capsules 2">
        <a:dk1>
          <a:srgbClr val="000000"/>
        </a:dk1>
        <a:lt1>
          <a:srgbClr val="FFFFFF"/>
        </a:lt1>
        <a:dk2>
          <a:srgbClr val="000000"/>
        </a:dk2>
        <a:lt2>
          <a:srgbClr val="808000"/>
        </a:lt2>
        <a:accent1>
          <a:srgbClr val="FFCC99"/>
        </a:accent1>
        <a:accent2>
          <a:srgbClr val="99CC00"/>
        </a:accent2>
        <a:accent3>
          <a:srgbClr val="FFFFFF"/>
        </a:accent3>
        <a:accent4>
          <a:srgbClr val="000000"/>
        </a:accent4>
        <a:accent5>
          <a:srgbClr val="FFE2CA"/>
        </a:accent5>
        <a:accent6>
          <a:srgbClr val="8AB900"/>
        </a:accent6>
        <a:hlink>
          <a:srgbClr val="336600"/>
        </a:hlink>
        <a:folHlink>
          <a:srgbClr val="FFCC00"/>
        </a:folHlink>
      </a:clrScheme>
      <a:clrMap bg1="lt1" tx1="dk1" bg2="lt2" tx2="dk2" accent1="accent1" accent2="accent2" accent3="accent3" accent4="accent4" accent5="accent5" accent6="accent6" hlink="hlink" folHlink="folHlink"/>
    </a:extraClrScheme>
    <a:extraClrScheme>
      <a:clrScheme name="Capsules 3">
        <a:dk1>
          <a:srgbClr val="006699"/>
        </a:dk1>
        <a:lt1>
          <a:srgbClr val="FFFFFF"/>
        </a:lt1>
        <a:dk2>
          <a:srgbClr val="6699FF"/>
        </a:dk2>
        <a:lt2>
          <a:srgbClr val="FFFFFF"/>
        </a:lt2>
        <a:accent1>
          <a:srgbClr val="33CCCC"/>
        </a:accent1>
        <a:accent2>
          <a:srgbClr val="006699"/>
        </a:accent2>
        <a:accent3>
          <a:srgbClr val="B8CAFF"/>
        </a:accent3>
        <a:accent4>
          <a:srgbClr val="DADADA"/>
        </a:accent4>
        <a:accent5>
          <a:srgbClr val="ADE2E2"/>
        </a:accent5>
        <a:accent6>
          <a:srgbClr val="005C8A"/>
        </a:accent6>
        <a:hlink>
          <a:srgbClr val="99CC00"/>
        </a:hlink>
        <a:folHlink>
          <a:srgbClr val="FFFFCC"/>
        </a:folHlink>
      </a:clrScheme>
      <a:clrMap bg1="dk2" tx1="lt1" bg2="dk1" tx2="lt2" accent1="accent1" accent2="accent2" accent3="accent3" accent4="accent4" accent5="accent5" accent6="accent6" hlink="hlink" folHlink="folHlink"/>
    </a:extraClrScheme>
    <a:extraClrScheme>
      <a:clrScheme name="Capsules 4">
        <a:dk1>
          <a:srgbClr val="000000"/>
        </a:dk1>
        <a:lt1>
          <a:srgbClr val="FFFFFF"/>
        </a:lt1>
        <a:dk2>
          <a:srgbClr val="9900CC"/>
        </a:dk2>
        <a:lt2>
          <a:srgbClr val="006600"/>
        </a:lt2>
        <a:accent1>
          <a:srgbClr val="33CC33"/>
        </a:accent1>
        <a:accent2>
          <a:srgbClr val="FFCC66"/>
        </a:accent2>
        <a:accent3>
          <a:srgbClr val="FFFFFF"/>
        </a:accent3>
        <a:accent4>
          <a:srgbClr val="000000"/>
        </a:accent4>
        <a:accent5>
          <a:srgbClr val="ADE2AD"/>
        </a:accent5>
        <a:accent6>
          <a:srgbClr val="E7B95C"/>
        </a:accent6>
        <a:hlink>
          <a:srgbClr val="0033CC"/>
        </a:hlink>
        <a:folHlink>
          <a:srgbClr val="CC0066"/>
        </a:folHlink>
      </a:clrScheme>
      <a:clrMap bg1="lt1" tx1="dk1" bg2="lt2" tx2="dk2" accent1="accent1" accent2="accent2" accent3="accent3" accent4="accent4" accent5="accent5" accent6="accent6" hlink="hlink" folHlink="folHlink"/>
    </a:extraClrScheme>
    <a:extraClrScheme>
      <a:clrScheme name="Capsules 5">
        <a:dk1>
          <a:srgbClr val="000066"/>
        </a:dk1>
        <a:lt1>
          <a:srgbClr val="FFFFFF"/>
        </a:lt1>
        <a:dk2>
          <a:srgbClr val="336699"/>
        </a:dk2>
        <a:lt2>
          <a:srgbClr val="FFFFEB"/>
        </a:lt2>
        <a:accent1>
          <a:srgbClr val="99CCFF"/>
        </a:accent1>
        <a:accent2>
          <a:srgbClr val="9999FF"/>
        </a:accent2>
        <a:accent3>
          <a:srgbClr val="ADB8CA"/>
        </a:accent3>
        <a:accent4>
          <a:srgbClr val="DADADA"/>
        </a:accent4>
        <a:accent5>
          <a:srgbClr val="CAE2FF"/>
        </a:accent5>
        <a:accent6>
          <a:srgbClr val="8A8AE7"/>
        </a:accent6>
        <a:hlink>
          <a:srgbClr val="CCCCFF"/>
        </a:hlink>
        <a:folHlink>
          <a:srgbClr val="C68DFF"/>
        </a:folHlink>
      </a:clrScheme>
      <a:clrMap bg1="dk2" tx1="lt1" bg2="dk1" tx2="lt2" accent1="accent1" accent2="accent2" accent3="accent3" accent4="accent4" accent5="accent5" accent6="accent6" hlink="hlink" folHlink="folHlink"/>
    </a:extraClrScheme>
    <a:extraClrScheme>
      <a:clrScheme name="Capsules 6">
        <a:dk1>
          <a:srgbClr val="808000"/>
        </a:dk1>
        <a:lt1>
          <a:srgbClr val="FFFFFF"/>
        </a:lt1>
        <a:dk2>
          <a:srgbClr val="006666"/>
        </a:dk2>
        <a:lt2>
          <a:srgbClr val="FFFFFF"/>
        </a:lt2>
        <a:accent1>
          <a:srgbClr val="FFCC66"/>
        </a:accent1>
        <a:accent2>
          <a:srgbClr val="00ACA8"/>
        </a:accent2>
        <a:accent3>
          <a:srgbClr val="AAB8B8"/>
        </a:accent3>
        <a:accent4>
          <a:srgbClr val="DADADA"/>
        </a:accent4>
        <a:accent5>
          <a:srgbClr val="FFE2B8"/>
        </a:accent5>
        <a:accent6>
          <a:srgbClr val="009B98"/>
        </a:accent6>
        <a:hlink>
          <a:srgbClr val="CCCC00"/>
        </a:hlink>
        <a:folHlink>
          <a:srgbClr val="33CCCC"/>
        </a:folHlink>
      </a:clrScheme>
      <a:clrMap bg1="dk2" tx1="lt1" bg2="dk1" tx2="lt2" accent1="accent1" accent2="accent2" accent3="accent3" accent4="accent4" accent5="accent5" accent6="accent6" hlink="hlink" folHlink="folHlink"/>
    </a:extraClrScheme>
    <a:extraClrScheme>
      <a:clrScheme name="Capsules 7">
        <a:dk1>
          <a:srgbClr val="FFFFCC"/>
        </a:dk1>
        <a:lt1>
          <a:srgbClr val="FFFFFF"/>
        </a:lt1>
        <a:dk2>
          <a:srgbClr val="660033"/>
        </a:dk2>
        <a:lt2>
          <a:srgbClr val="FFFFFF"/>
        </a:lt2>
        <a:accent1>
          <a:srgbClr val="FF9900"/>
        </a:accent1>
        <a:accent2>
          <a:srgbClr val="CC3300"/>
        </a:accent2>
        <a:accent3>
          <a:srgbClr val="B8AAAD"/>
        </a:accent3>
        <a:accent4>
          <a:srgbClr val="DADADA"/>
        </a:accent4>
        <a:accent5>
          <a:srgbClr val="FFCAAA"/>
        </a:accent5>
        <a:accent6>
          <a:srgbClr val="B92D00"/>
        </a:accent6>
        <a:hlink>
          <a:srgbClr val="FFCC00"/>
        </a:hlink>
        <a:folHlink>
          <a:srgbClr val="FFCC99"/>
        </a:folHlink>
      </a:clrScheme>
      <a:clrMap bg1="dk2" tx1="lt1" bg2="dk1" tx2="lt2" accent1="accent1" accent2="accent2" accent3="accent3" accent4="accent4" accent5="accent5" accent6="accent6" hlink="hlink" folHlink="folHlink"/>
    </a:extraClrScheme>
    <a:extraClrScheme>
      <a:clrScheme name="Capsules 8">
        <a:dk1>
          <a:srgbClr val="FF0000"/>
        </a:dk1>
        <a:lt1>
          <a:srgbClr val="FFFFFF"/>
        </a:lt1>
        <a:dk2>
          <a:srgbClr val="000000"/>
        </a:dk2>
        <a:lt2>
          <a:srgbClr val="FFFFFF"/>
        </a:lt2>
        <a:accent1>
          <a:srgbClr val="FFCC00"/>
        </a:accent1>
        <a:accent2>
          <a:srgbClr val="CC3300"/>
        </a:accent2>
        <a:accent3>
          <a:srgbClr val="AAAAAA"/>
        </a:accent3>
        <a:accent4>
          <a:srgbClr val="DADADA"/>
        </a:accent4>
        <a:accent5>
          <a:srgbClr val="FFE2AA"/>
        </a:accent5>
        <a:accent6>
          <a:srgbClr val="B92D00"/>
        </a:accent6>
        <a:hlink>
          <a:srgbClr val="FF6600"/>
        </a:hlink>
        <a:folHlink>
          <a:srgbClr val="FF7C80"/>
        </a:folHlink>
      </a:clrScheme>
      <a:clrMap bg1="dk2" tx1="lt1" bg2="dk1" tx2="lt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32076</TotalTime>
  <Words>1744</Words>
  <Application>Microsoft Office PowerPoint</Application>
  <PresentationFormat>On-screen Show (4:3)</PresentationFormat>
  <Paragraphs>303</Paragraphs>
  <Slides>36</Slides>
  <Notes>19</Notes>
  <HiddenSlides>0</HiddenSlides>
  <MMClips>0</MMClips>
  <ScaleCrop>false</ScaleCrop>
  <HeadingPairs>
    <vt:vector size="6" baseType="variant">
      <vt:variant>
        <vt:lpstr>Theme</vt:lpstr>
      </vt:variant>
      <vt:variant>
        <vt:i4>3</vt:i4>
      </vt:variant>
      <vt:variant>
        <vt:lpstr>Embedded OLE Servers</vt:lpstr>
      </vt:variant>
      <vt:variant>
        <vt:i4>1</vt:i4>
      </vt:variant>
      <vt:variant>
        <vt:lpstr>Slide Titles</vt:lpstr>
      </vt:variant>
      <vt:variant>
        <vt:i4>36</vt:i4>
      </vt:variant>
    </vt:vector>
  </HeadingPairs>
  <TitlesOfParts>
    <vt:vector size="40" baseType="lpstr">
      <vt:lpstr>Capsules</vt:lpstr>
      <vt:lpstr>1_Capsules</vt:lpstr>
      <vt:lpstr>2_Capsules</vt:lpstr>
      <vt:lpstr>Worksheet</vt:lpstr>
      <vt:lpstr>Human Food Safety  of New Animal Drugs: Residue Chemistry</vt:lpstr>
      <vt:lpstr>Human Food Safety Evaluation</vt:lpstr>
      <vt:lpstr>Human Food Safety Evaluation</vt:lpstr>
      <vt:lpstr>Human Food Safety Assessment</vt:lpstr>
      <vt:lpstr>Residue Chemistry Topics</vt:lpstr>
      <vt:lpstr>Objective of Residue Chemistry Studies</vt:lpstr>
      <vt:lpstr>Definition of Residue:</vt:lpstr>
      <vt:lpstr>Edible tissues for all food-producing animals:</vt:lpstr>
      <vt:lpstr>VICH Safety Guidelines Implemented as FDA/CVM Guidance for Industry (GFI)</vt:lpstr>
      <vt:lpstr>PowerPoint Presentation</vt:lpstr>
      <vt:lpstr>Total Residue and Metabolism Study</vt:lpstr>
      <vt:lpstr>Total Residue and Metabolism Study</vt:lpstr>
      <vt:lpstr>Total Residue and Metabolism Study</vt:lpstr>
      <vt:lpstr>Definition of Tolerance</vt:lpstr>
      <vt:lpstr>Selecting a Tolerance – Depletion of Total Radiolabeled Residues to Safe Concentration and Depletion of Marker Residue to Tolerance</vt:lpstr>
      <vt:lpstr>Example: Setting the Tolerance for Pirlimycin  Mean total radioactivity in milk of cows receiving two doses  of 50 mg pirlimycin/quarter</vt:lpstr>
      <vt:lpstr>Tolerances in nontarget tissues</vt:lpstr>
      <vt:lpstr>How are tolerances used?</vt:lpstr>
      <vt:lpstr>Tissues are safe to consume when residues are below the tolerance</vt:lpstr>
      <vt:lpstr>Where are tolerances and ADIs found?</vt:lpstr>
      <vt:lpstr>Tolerances and MRLs</vt:lpstr>
      <vt:lpstr>Tolerances vs. Codex MRLs</vt:lpstr>
      <vt:lpstr>Different Exposure Assessments for Tolerances and MRLs</vt:lpstr>
      <vt:lpstr>Injection site tissue</vt:lpstr>
      <vt:lpstr>FDA adjusts the target tissue tolerance for injection site residues</vt:lpstr>
      <vt:lpstr>Minor Species Food-Producing Animals</vt:lpstr>
      <vt:lpstr>Tissue Residue Depletion Study</vt:lpstr>
      <vt:lpstr>Tissue Residue Depletion Study</vt:lpstr>
      <vt:lpstr>Withdrawal Period and Milk Discard Time</vt:lpstr>
      <vt:lpstr>Example: Setting Milk Discard Time for Pirlimycin Mean pirlimycin in milk of cows receiving two doses  of 50 mg pirlimycin/quarter</vt:lpstr>
      <vt:lpstr>PowerPoint Presentation</vt:lpstr>
      <vt:lpstr>Import Tolerances</vt:lpstr>
      <vt:lpstr>Import Tolerances</vt:lpstr>
      <vt:lpstr>Import Tolerance </vt:lpstr>
      <vt:lpstr>International Harmonization of Import Tolerances</vt:lpstr>
      <vt:lpstr>Summary</vt:lpstr>
    </vt:vector>
  </TitlesOfParts>
  <Company>US FDA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Human Food Safety: Residue Chemistry</dc:title>
  <dc:subject>Residue chemistry assessment for human food safety evaluation for new animal drugs</dc:subject>
  <dc:creator>FDA/CVM/ONADE</dc:creator>
  <cp:keywords>residue chemistry depletion studies</cp:keywords>
  <cp:lastModifiedBy>Almeter, Brian </cp:lastModifiedBy>
  <cp:revision>309</cp:revision>
  <dcterms:created xsi:type="dcterms:W3CDTF">2009-08-05T16:20:29Z</dcterms:created>
  <dcterms:modified xsi:type="dcterms:W3CDTF">2013-03-08T20:47:23Z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Language">
    <vt:lpwstr>english</vt:lpwstr>
  </property>
</Properties>
</file>