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6"/>
  </p:notesMasterIdLst>
  <p:handoutMasterIdLst>
    <p:handoutMasterId r:id="rId17"/>
  </p:handoutMasterIdLst>
  <p:sldIdLst>
    <p:sldId id="280" r:id="rId2"/>
    <p:sldId id="256" r:id="rId3"/>
    <p:sldId id="260" r:id="rId4"/>
    <p:sldId id="257" r:id="rId5"/>
    <p:sldId id="258" r:id="rId6"/>
    <p:sldId id="262" r:id="rId7"/>
    <p:sldId id="281" r:id="rId8"/>
    <p:sldId id="283" r:id="rId9"/>
    <p:sldId id="282" r:id="rId10"/>
    <p:sldId id="276" r:id="rId11"/>
    <p:sldId id="286" r:id="rId12"/>
    <p:sldId id="275" r:id="rId13"/>
    <p:sldId id="284" r:id="rId14"/>
    <p:sldId id="285" r:id="rId15"/>
  </p:sldIdLst>
  <p:sldSz cx="9144000" cy="6858000" type="screen4x3"/>
  <p:notesSz cx="6989763" cy="9275763"/>
  <p:custDataLst>
    <p:tags r:id="rId18"/>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29" autoAdjust="0"/>
  </p:normalViewPr>
  <p:slideViewPr>
    <p:cSldViewPr>
      <p:cViewPr varScale="1">
        <p:scale>
          <a:sx n="77" d="100"/>
          <a:sy n="77" d="100"/>
        </p:scale>
        <p:origin x="-1474"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28950" cy="463550"/>
          </a:xfrm>
          <a:prstGeom prst="rect">
            <a:avLst/>
          </a:prstGeom>
          <a:noFill/>
          <a:ln>
            <a:noFill/>
          </a:ln>
          <a:effectLst/>
          <a:extLst/>
        </p:spPr>
        <p:txBody>
          <a:bodyPr vert="horz" wrap="square" lIns="92620" tIns="46310" rIns="92620" bIns="46310" numCol="1" anchor="t"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12291" name="Rectangle 3"/>
          <p:cNvSpPr>
            <a:spLocks noGrp="1" noChangeArrowheads="1"/>
          </p:cNvSpPr>
          <p:nvPr>
            <p:ph type="dt" sz="quarter" idx="1"/>
          </p:nvPr>
        </p:nvSpPr>
        <p:spPr bwMode="auto">
          <a:xfrm>
            <a:off x="3960813" y="0"/>
            <a:ext cx="3028950" cy="463550"/>
          </a:xfrm>
          <a:prstGeom prst="rect">
            <a:avLst/>
          </a:prstGeom>
          <a:noFill/>
          <a:ln>
            <a:noFill/>
          </a:ln>
          <a:effectLst/>
          <a:extLst/>
        </p:spPr>
        <p:txBody>
          <a:bodyPr vert="horz" wrap="square" lIns="92620" tIns="46310" rIns="92620" bIns="46310" numCol="1" anchor="t" anchorCtr="0" compatLnSpc="1">
            <a:prstTxWarp prst="textNoShape">
              <a:avLst/>
            </a:prstTxWarp>
          </a:bodyPr>
          <a:lstStyle>
            <a:lvl1pPr algn="r" defTabSz="925513">
              <a:defRPr sz="1200">
                <a:latin typeface="Times New Roman" pitchFamily="18" charset="0"/>
              </a:defRPr>
            </a:lvl1pPr>
          </a:lstStyle>
          <a:p>
            <a:pPr>
              <a:defRPr/>
            </a:pPr>
            <a:endParaRPr lang="en-US"/>
          </a:p>
        </p:txBody>
      </p:sp>
      <p:sp>
        <p:nvSpPr>
          <p:cNvPr id="12292" name="Rectangle 4"/>
          <p:cNvSpPr>
            <a:spLocks noGrp="1" noChangeArrowheads="1"/>
          </p:cNvSpPr>
          <p:nvPr>
            <p:ph type="ftr" sz="quarter" idx="2"/>
          </p:nvPr>
        </p:nvSpPr>
        <p:spPr bwMode="auto">
          <a:xfrm>
            <a:off x="0" y="8812213"/>
            <a:ext cx="3028950" cy="463550"/>
          </a:xfrm>
          <a:prstGeom prst="rect">
            <a:avLst/>
          </a:prstGeom>
          <a:noFill/>
          <a:ln>
            <a:noFill/>
          </a:ln>
          <a:effectLst/>
          <a:extLst/>
        </p:spPr>
        <p:txBody>
          <a:bodyPr vert="horz" wrap="square" lIns="92620" tIns="46310" rIns="92620" bIns="46310" numCol="1" anchor="b"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12293" name="Rectangle 5"/>
          <p:cNvSpPr>
            <a:spLocks noGrp="1" noChangeArrowheads="1"/>
          </p:cNvSpPr>
          <p:nvPr>
            <p:ph type="sldNum" sz="quarter" idx="3"/>
          </p:nvPr>
        </p:nvSpPr>
        <p:spPr bwMode="auto">
          <a:xfrm>
            <a:off x="3960813" y="8812213"/>
            <a:ext cx="3028950" cy="463550"/>
          </a:xfrm>
          <a:prstGeom prst="rect">
            <a:avLst/>
          </a:prstGeom>
          <a:noFill/>
          <a:ln>
            <a:noFill/>
          </a:ln>
          <a:effectLst/>
          <a:extLst/>
        </p:spPr>
        <p:txBody>
          <a:bodyPr vert="horz" wrap="square" lIns="92620" tIns="46310" rIns="92620" bIns="46310" numCol="1" anchor="b" anchorCtr="0" compatLnSpc="1">
            <a:prstTxWarp prst="textNoShape">
              <a:avLst/>
            </a:prstTxWarp>
          </a:bodyPr>
          <a:lstStyle>
            <a:lvl1pPr algn="r" defTabSz="925513">
              <a:defRPr sz="1200">
                <a:latin typeface="Times New Roman" pitchFamily="18" charset="0"/>
              </a:defRPr>
            </a:lvl1pPr>
          </a:lstStyle>
          <a:p>
            <a:pPr>
              <a:defRPr/>
            </a:pPr>
            <a:fld id="{D34585DE-8C0F-4F0C-9F6A-D6B70686B8BC}" type="slidenum">
              <a:rPr lang="en-US"/>
              <a:pPr>
                <a:defRPr/>
              </a:pPr>
              <a:t>‹#›</a:t>
            </a:fld>
            <a:endParaRPr lang="en-US" dirty="0"/>
          </a:p>
        </p:txBody>
      </p:sp>
    </p:spTree>
    <p:extLst>
      <p:ext uri="{BB962C8B-B14F-4D97-AF65-F5344CB8AC3E}">
        <p14:creationId xmlns:p14="http://schemas.microsoft.com/office/powerpoint/2010/main" val="2302600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028950" cy="463550"/>
          </a:xfrm>
          <a:prstGeom prst="rect">
            <a:avLst/>
          </a:prstGeom>
          <a:noFill/>
          <a:ln>
            <a:noFill/>
          </a:ln>
          <a:effectLst/>
          <a:extLst/>
        </p:spPr>
        <p:txBody>
          <a:bodyPr vert="horz" wrap="square" lIns="92620" tIns="46310" rIns="92620" bIns="46310" numCol="1" anchor="t"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50179" name="Rectangle 3"/>
          <p:cNvSpPr>
            <a:spLocks noGrp="1" noChangeArrowheads="1"/>
          </p:cNvSpPr>
          <p:nvPr>
            <p:ph type="dt" idx="1"/>
          </p:nvPr>
        </p:nvSpPr>
        <p:spPr bwMode="auto">
          <a:xfrm>
            <a:off x="3959225" y="0"/>
            <a:ext cx="3028950" cy="463550"/>
          </a:xfrm>
          <a:prstGeom prst="rect">
            <a:avLst/>
          </a:prstGeom>
          <a:noFill/>
          <a:ln>
            <a:noFill/>
          </a:ln>
          <a:effectLst/>
          <a:extLst/>
        </p:spPr>
        <p:txBody>
          <a:bodyPr vert="horz" wrap="square" lIns="92620" tIns="46310" rIns="92620" bIns="46310" numCol="1" anchor="t" anchorCtr="0" compatLnSpc="1">
            <a:prstTxWarp prst="textNoShape">
              <a:avLst/>
            </a:prstTxWarp>
          </a:bodyPr>
          <a:lstStyle>
            <a:lvl1pPr algn="r" defTabSz="925513">
              <a:defRPr sz="1200">
                <a:latin typeface="Times New Roman" pitchFamily="18"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76338" y="696913"/>
            <a:ext cx="4637087" cy="34782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1" name="Rectangle 5"/>
          <p:cNvSpPr>
            <a:spLocks noGrp="1" noChangeArrowheads="1"/>
          </p:cNvSpPr>
          <p:nvPr>
            <p:ph type="body" sz="quarter" idx="3"/>
          </p:nvPr>
        </p:nvSpPr>
        <p:spPr bwMode="auto">
          <a:xfrm>
            <a:off x="698500" y="4406900"/>
            <a:ext cx="5592763" cy="4171950"/>
          </a:xfrm>
          <a:prstGeom prst="rect">
            <a:avLst/>
          </a:prstGeom>
          <a:noFill/>
          <a:ln>
            <a:noFill/>
          </a:ln>
          <a:effectLst/>
          <a:extLst/>
        </p:spPr>
        <p:txBody>
          <a:bodyPr vert="horz" wrap="square" lIns="92620" tIns="46310" rIns="92620" bIns="4631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8810625"/>
            <a:ext cx="3028950" cy="463550"/>
          </a:xfrm>
          <a:prstGeom prst="rect">
            <a:avLst/>
          </a:prstGeom>
          <a:noFill/>
          <a:ln>
            <a:noFill/>
          </a:ln>
          <a:effectLst/>
          <a:extLst/>
        </p:spPr>
        <p:txBody>
          <a:bodyPr vert="horz" wrap="square" lIns="92620" tIns="46310" rIns="92620" bIns="46310" numCol="1" anchor="b"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50183" name="Rectangle 7"/>
          <p:cNvSpPr>
            <a:spLocks noGrp="1" noChangeArrowheads="1"/>
          </p:cNvSpPr>
          <p:nvPr>
            <p:ph type="sldNum" sz="quarter" idx="5"/>
          </p:nvPr>
        </p:nvSpPr>
        <p:spPr bwMode="auto">
          <a:xfrm>
            <a:off x="3959225" y="8810625"/>
            <a:ext cx="3028950" cy="463550"/>
          </a:xfrm>
          <a:prstGeom prst="rect">
            <a:avLst/>
          </a:prstGeom>
          <a:noFill/>
          <a:ln>
            <a:noFill/>
          </a:ln>
          <a:effectLst/>
          <a:extLst/>
        </p:spPr>
        <p:txBody>
          <a:bodyPr vert="horz" wrap="square" lIns="92620" tIns="46310" rIns="92620" bIns="46310" numCol="1" anchor="b" anchorCtr="0" compatLnSpc="1">
            <a:prstTxWarp prst="textNoShape">
              <a:avLst/>
            </a:prstTxWarp>
          </a:bodyPr>
          <a:lstStyle>
            <a:lvl1pPr algn="r" defTabSz="925513">
              <a:defRPr sz="1200">
                <a:latin typeface="Times New Roman" pitchFamily="18" charset="0"/>
              </a:defRPr>
            </a:lvl1pPr>
          </a:lstStyle>
          <a:p>
            <a:pPr>
              <a:defRPr/>
            </a:pPr>
            <a:fld id="{7669A3D2-F36D-4D25-B4D5-0752CF7436D7}" type="slidenum">
              <a:rPr lang="en-US"/>
              <a:pPr>
                <a:defRPr/>
              </a:pPr>
              <a:t>‹#›</a:t>
            </a:fld>
            <a:endParaRPr lang="en-US" dirty="0"/>
          </a:p>
        </p:txBody>
      </p:sp>
    </p:spTree>
    <p:extLst>
      <p:ext uri="{BB962C8B-B14F-4D97-AF65-F5344CB8AC3E}">
        <p14:creationId xmlns:p14="http://schemas.microsoft.com/office/powerpoint/2010/main" val="3542652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defRPr>
                <a:solidFill>
                  <a:schemeClr val="tx1"/>
                </a:solidFill>
                <a:latin typeface="Tahoma" pitchFamily="34" charset="0"/>
              </a:defRPr>
            </a:lvl1pPr>
            <a:lvl2pPr marL="742950" indent="-285750" defTabSz="925513">
              <a:defRPr>
                <a:solidFill>
                  <a:schemeClr val="tx1"/>
                </a:solidFill>
                <a:latin typeface="Tahoma" pitchFamily="34" charset="0"/>
              </a:defRPr>
            </a:lvl2pPr>
            <a:lvl3pPr marL="1143000" indent="-228600" defTabSz="925513">
              <a:defRPr>
                <a:solidFill>
                  <a:schemeClr val="tx1"/>
                </a:solidFill>
                <a:latin typeface="Tahoma" pitchFamily="34" charset="0"/>
              </a:defRPr>
            </a:lvl3pPr>
            <a:lvl4pPr marL="1600200" indent="-228600" defTabSz="925513">
              <a:defRPr>
                <a:solidFill>
                  <a:schemeClr val="tx1"/>
                </a:solidFill>
                <a:latin typeface="Tahoma" pitchFamily="34" charset="0"/>
              </a:defRPr>
            </a:lvl4pPr>
            <a:lvl5pPr marL="2057400" indent="-228600" defTabSz="925513">
              <a:defRPr>
                <a:solidFill>
                  <a:schemeClr val="tx1"/>
                </a:solidFill>
                <a:latin typeface="Tahoma" pitchFamily="34" charset="0"/>
              </a:defRPr>
            </a:lvl5pPr>
            <a:lvl6pPr marL="2514600" indent="-228600" defTabSz="925513" eaLnBrk="0" fontAlgn="base" hangingPunct="0">
              <a:spcBef>
                <a:spcPct val="0"/>
              </a:spcBef>
              <a:spcAft>
                <a:spcPct val="0"/>
              </a:spcAft>
              <a:defRPr>
                <a:solidFill>
                  <a:schemeClr val="tx1"/>
                </a:solidFill>
                <a:latin typeface="Tahoma" pitchFamily="34" charset="0"/>
              </a:defRPr>
            </a:lvl6pPr>
            <a:lvl7pPr marL="2971800" indent="-228600" defTabSz="925513" eaLnBrk="0" fontAlgn="base" hangingPunct="0">
              <a:spcBef>
                <a:spcPct val="0"/>
              </a:spcBef>
              <a:spcAft>
                <a:spcPct val="0"/>
              </a:spcAft>
              <a:defRPr>
                <a:solidFill>
                  <a:schemeClr val="tx1"/>
                </a:solidFill>
                <a:latin typeface="Tahoma" pitchFamily="34" charset="0"/>
              </a:defRPr>
            </a:lvl7pPr>
            <a:lvl8pPr marL="3429000" indent="-228600" defTabSz="925513" eaLnBrk="0" fontAlgn="base" hangingPunct="0">
              <a:spcBef>
                <a:spcPct val="0"/>
              </a:spcBef>
              <a:spcAft>
                <a:spcPct val="0"/>
              </a:spcAft>
              <a:defRPr>
                <a:solidFill>
                  <a:schemeClr val="tx1"/>
                </a:solidFill>
                <a:latin typeface="Tahoma" pitchFamily="34" charset="0"/>
              </a:defRPr>
            </a:lvl8pPr>
            <a:lvl9pPr marL="3886200" indent="-228600" defTabSz="925513" eaLnBrk="0" fontAlgn="base" hangingPunct="0">
              <a:spcBef>
                <a:spcPct val="0"/>
              </a:spcBef>
              <a:spcAft>
                <a:spcPct val="0"/>
              </a:spcAft>
              <a:defRPr>
                <a:solidFill>
                  <a:schemeClr val="tx1"/>
                </a:solidFill>
                <a:latin typeface="Tahoma" pitchFamily="34" charset="0"/>
              </a:defRPr>
            </a:lvl9pPr>
          </a:lstStyle>
          <a:p>
            <a:fld id="{311F03E4-A2BB-40F7-A543-7AE4CE9AB56E}" type="slidenum">
              <a:rPr lang="en-US" smtClean="0">
                <a:latin typeface="Times New Roman" pitchFamily="18" charset="0"/>
              </a:rPr>
              <a:pPr/>
              <a:t>1</a:t>
            </a:fld>
            <a:endParaRPr lang="en-US" smtClean="0">
              <a:latin typeface="Times New Roman" pitchFamily="18"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defRPr>
                <a:solidFill>
                  <a:schemeClr val="tx1"/>
                </a:solidFill>
                <a:latin typeface="Tahoma" pitchFamily="34" charset="0"/>
              </a:defRPr>
            </a:lvl1pPr>
            <a:lvl2pPr marL="742950" indent="-285750" defTabSz="925513">
              <a:defRPr>
                <a:solidFill>
                  <a:schemeClr val="tx1"/>
                </a:solidFill>
                <a:latin typeface="Tahoma" pitchFamily="34" charset="0"/>
              </a:defRPr>
            </a:lvl2pPr>
            <a:lvl3pPr marL="1143000" indent="-228600" defTabSz="925513">
              <a:defRPr>
                <a:solidFill>
                  <a:schemeClr val="tx1"/>
                </a:solidFill>
                <a:latin typeface="Tahoma" pitchFamily="34" charset="0"/>
              </a:defRPr>
            </a:lvl3pPr>
            <a:lvl4pPr marL="1600200" indent="-228600" defTabSz="925513">
              <a:defRPr>
                <a:solidFill>
                  <a:schemeClr val="tx1"/>
                </a:solidFill>
                <a:latin typeface="Tahoma" pitchFamily="34" charset="0"/>
              </a:defRPr>
            </a:lvl4pPr>
            <a:lvl5pPr marL="2057400" indent="-228600" defTabSz="925513">
              <a:defRPr>
                <a:solidFill>
                  <a:schemeClr val="tx1"/>
                </a:solidFill>
                <a:latin typeface="Tahoma" pitchFamily="34" charset="0"/>
              </a:defRPr>
            </a:lvl5pPr>
            <a:lvl6pPr marL="2514600" indent="-228600" defTabSz="925513" eaLnBrk="0" fontAlgn="base" hangingPunct="0">
              <a:spcBef>
                <a:spcPct val="0"/>
              </a:spcBef>
              <a:spcAft>
                <a:spcPct val="0"/>
              </a:spcAft>
              <a:defRPr>
                <a:solidFill>
                  <a:schemeClr val="tx1"/>
                </a:solidFill>
                <a:latin typeface="Tahoma" pitchFamily="34" charset="0"/>
              </a:defRPr>
            </a:lvl6pPr>
            <a:lvl7pPr marL="2971800" indent="-228600" defTabSz="925513" eaLnBrk="0" fontAlgn="base" hangingPunct="0">
              <a:spcBef>
                <a:spcPct val="0"/>
              </a:spcBef>
              <a:spcAft>
                <a:spcPct val="0"/>
              </a:spcAft>
              <a:defRPr>
                <a:solidFill>
                  <a:schemeClr val="tx1"/>
                </a:solidFill>
                <a:latin typeface="Tahoma" pitchFamily="34" charset="0"/>
              </a:defRPr>
            </a:lvl7pPr>
            <a:lvl8pPr marL="3429000" indent="-228600" defTabSz="925513" eaLnBrk="0" fontAlgn="base" hangingPunct="0">
              <a:spcBef>
                <a:spcPct val="0"/>
              </a:spcBef>
              <a:spcAft>
                <a:spcPct val="0"/>
              </a:spcAft>
              <a:defRPr>
                <a:solidFill>
                  <a:schemeClr val="tx1"/>
                </a:solidFill>
                <a:latin typeface="Tahoma" pitchFamily="34" charset="0"/>
              </a:defRPr>
            </a:lvl8pPr>
            <a:lvl9pPr marL="3886200" indent="-228600" defTabSz="925513" eaLnBrk="0" fontAlgn="base" hangingPunct="0">
              <a:spcBef>
                <a:spcPct val="0"/>
              </a:spcBef>
              <a:spcAft>
                <a:spcPct val="0"/>
              </a:spcAft>
              <a:defRPr>
                <a:solidFill>
                  <a:schemeClr val="tx1"/>
                </a:solidFill>
                <a:latin typeface="Tahoma" pitchFamily="34" charset="0"/>
              </a:defRPr>
            </a:lvl9pPr>
          </a:lstStyle>
          <a:p>
            <a:fld id="{F9615DE7-E12E-4536-9715-F811985A3397}" type="slidenum">
              <a:rPr lang="en-US" smtClean="0">
                <a:latin typeface="Times New Roman" pitchFamily="18" charset="0"/>
              </a:rPr>
              <a:pPr/>
              <a:t>2</a:t>
            </a:fld>
            <a:endParaRPr lang="en-US" smtClean="0">
              <a:latin typeface="Times New Roman" pitchFamily="18"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defRPr>
                <a:solidFill>
                  <a:schemeClr val="tx1"/>
                </a:solidFill>
                <a:latin typeface="Tahoma" pitchFamily="34" charset="0"/>
              </a:defRPr>
            </a:lvl1pPr>
            <a:lvl2pPr marL="742950" indent="-285750" defTabSz="925513">
              <a:defRPr>
                <a:solidFill>
                  <a:schemeClr val="tx1"/>
                </a:solidFill>
                <a:latin typeface="Tahoma" pitchFamily="34" charset="0"/>
              </a:defRPr>
            </a:lvl2pPr>
            <a:lvl3pPr marL="1143000" indent="-228600" defTabSz="925513">
              <a:defRPr>
                <a:solidFill>
                  <a:schemeClr val="tx1"/>
                </a:solidFill>
                <a:latin typeface="Tahoma" pitchFamily="34" charset="0"/>
              </a:defRPr>
            </a:lvl3pPr>
            <a:lvl4pPr marL="1600200" indent="-228600" defTabSz="925513">
              <a:defRPr>
                <a:solidFill>
                  <a:schemeClr val="tx1"/>
                </a:solidFill>
                <a:latin typeface="Tahoma" pitchFamily="34" charset="0"/>
              </a:defRPr>
            </a:lvl4pPr>
            <a:lvl5pPr marL="2057400" indent="-228600" defTabSz="925513">
              <a:defRPr>
                <a:solidFill>
                  <a:schemeClr val="tx1"/>
                </a:solidFill>
                <a:latin typeface="Tahoma" pitchFamily="34" charset="0"/>
              </a:defRPr>
            </a:lvl5pPr>
            <a:lvl6pPr marL="2514600" indent="-228600" defTabSz="925513" eaLnBrk="0" fontAlgn="base" hangingPunct="0">
              <a:spcBef>
                <a:spcPct val="0"/>
              </a:spcBef>
              <a:spcAft>
                <a:spcPct val="0"/>
              </a:spcAft>
              <a:defRPr>
                <a:solidFill>
                  <a:schemeClr val="tx1"/>
                </a:solidFill>
                <a:latin typeface="Tahoma" pitchFamily="34" charset="0"/>
              </a:defRPr>
            </a:lvl6pPr>
            <a:lvl7pPr marL="2971800" indent="-228600" defTabSz="925513" eaLnBrk="0" fontAlgn="base" hangingPunct="0">
              <a:spcBef>
                <a:spcPct val="0"/>
              </a:spcBef>
              <a:spcAft>
                <a:spcPct val="0"/>
              </a:spcAft>
              <a:defRPr>
                <a:solidFill>
                  <a:schemeClr val="tx1"/>
                </a:solidFill>
                <a:latin typeface="Tahoma" pitchFamily="34" charset="0"/>
              </a:defRPr>
            </a:lvl7pPr>
            <a:lvl8pPr marL="3429000" indent="-228600" defTabSz="925513" eaLnBrk="0" fontAlgn="base" hangingPunct="0">
              <a:spcBef>
                <a:spcPct val="0"/>
              </a:spcBef>
              <a:spcAft>
                <a:spcPct val="0"/>
              </a:spcAft>
              <a:defRPr>
                <a:solidFill>
                  <a:schemeClr val="tx1"/>
                </a:solidFill>
                <a:latin typeface="Tahoma" pitchFamily="34" charset="0"/>
              </a:defRPr>
            </a:lvl8pPr>
            <a:lvl9pPr marL="3886200" indent="-228600" defTabSz="925513" eaLnBrk="0" fontAlgn="base" hangingPunct="0">
              <a:spcBef>
                <a:spcPct val="0"/>
              </a:spcBef>
              <a:spcAft>
                <a:spcPct val="0"/>
              </a:spcAft>
              <a:defRPr>
                <a:solidFill>
                  <a:schemeClr val="tx1"/>
                </a:solidFill>
                <a:latin typeface="Tahoma" pitchFamily="34" charset="0"/>
              </a:defRPr>
            </a:lvl9pPr>
          </a:lstStyle>
          <a:p>
            <a:fld id="{2F1B5ED8-9574-4916-8418-29CC2F90886E}" type="slidenum">
              <a:rPr lang="en-US" smtClean="0">
                <a:latin typeface="Times New Roman" pitchFamily="18" charset="0"/>
              </a:rPr>
              <a:pPr/>
              <a:t>3</a:t>
            </a:fld>
            <a:endParaRPr lang="en-US" smtClean="0">
              <a:latin typeface="Times New Roman" pitchFamily="18"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defRPr>
                <a:solidFill>
                  <a:schemeClr val="tx1"/>
                </a:solidFill>
                <a:latin typeface="Tahoma" pitchFamily="34" charset="0"/>
              </a:defRPr>
            </a:lvl1pPr>
            <a:lvl2pPr marL="742950" indent="-285750" defTabSz="925513">
              <a:defRPr>
                <a:solidFill>
                  <a:schemeClr val="tx1"/>
                </a:solidFill>
                <a:latin typeface="Tahoma" pitchFamily="34" charset="0"/>
              </a:defRPr>
            </a:lvl2pPr>
            <a:lvl3pPr marL="1143000" indent="-228600" defTabSz="925513">
              <a:defRPr>
                <a:solidFill>
                  <a:schemeClr val="tx1"/>
                </a:solidFill>
                <a:latin typeface="Tahoma" pitchFamily="34" charset="0"/>
              </a:defRPr>
            </a:lvl3pPr>
            <a:lvl4pPr marL="1600200" indent="-228600" defTabSz="925513">
              <a:defRPr>
                <a:solidFill>
                  <a:schemeClr val="tx1"/>
                </a:solidFill>
                <a:latin typeface="Tahoma" pitchFamily="34" charset="0"/>
              </a:defRPr>
            </a:lvl4pPr>
            <a:lvl5pPr marL="2057400" indent="-228600" defTabSz="925513">
              <a:defRPr>
                <a:solidFill>
                  <a:schemeClr val="tx1"/>
                </a:solidFill>
                <a:latin typeface="Tahoma" pitchFamily="34" charset="0"/>
              </a:defRPr>
            </a:lvl5pPr>
            <a:lvl6pPr marL="2514600" indent="-228600" defTabSz="925513" eaLnBrk="0" fontAlgn="base" hangingPunct="0">
              <a:spcBef>
                <a:spcPct val="0"/>
              </a:spcBef>
              <a:spcAft>
                <a:spcPct val="0"/>
              </a:spcAft>
              <a:defRPr>
                <a:solidFill>
                  <a:schemeClr val="tx1"/>
                </a:solidFill>
                <a:latin typeface="Tahoma" pitchFamily="34" charset="0"/>
              </a:defRPr>
            </a:lvl6pPr>
            <a:lvl7pPr marL="2971800" indent="-228600" defTabSz="925513" eaLnBrk="0" fontAlgn="base" hangingPunct="0">
              <a:spcBef>
                <a:spcPct val="0"/>
              </a:spcBef>
              <a:spcAft>
                <a:spcPct val="0"/>
              </a:spcAft>
              <a:defRPr>
                <a:solidFill>
                  <a:schemeClr val="tx1"/>
                </a:solidFill>
                <a:latin typeface="Tahoma" pitchFamily="34" charset="0"/>
              </a:defRPr>
            </a:lvl7pPr>
            <a:lvl8pPr marL="3429000" indent="-228600" defTabSz="925513" eaLnBrk="0" fontAlgn="base" hangingPunct="0">
              <a:spcBef>
                <a:spcPct val="0"/>
              </a:spcBef>
              <a:spcAft>
                <a:spcPct val="0"/>
              </a:spcAft>
              <a:defRPr>
                <a:solidFill>
                  <a:schemeClr val="tx1"/>
                </a:solidFill>
                <a:latin typeface="Tahoma" pitchFamily="34" charset="0"/>
              </a:defRPr>
            </a:lvl8pPr>
            <a:lvl9pPr marL="3886200" indent="-228600" defTabSz="925513" eaLnBrk="0" fontAlgn="base" hangingPunct="0">
              <a:spcBef>
                <a:spcPct val="0"/>
              </a:spcBef>
              <a:spcAft>
                <a:spcPct val="0"/>
              </a:spcAft>
              <a:defRPr>
                <a:solidFill>
                  <a:schemeClr val="tx1"/>
                </a:solidFill>
                <a:latin typeface="Tahoma" pitchFamily="34" charset="0"/>
              </a:defRPr>
            </a:lvl9pPr>
          </a:lstStyle>
          <a:p>
            <a:fld id="{E7FB0B12-EB43-4D10-9C2D-C4CF3185CEF8}" type="slidenum">
              <a:rPr lang="en-US" smtClean="0">
                <a:latin typeface="Times New Roman" pitchFamily="18" charset="0"/>
              </a:rPr>
              <a:pPr/>
              <a:t>4</a:t>
            </a:fld>
            <a:endParaRPr lang="en-US" smtClean="0">
              <a:latin typeface="Times New Roman"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defRPr>
                <a:solidFill>
                  <a:schemeClr val="tx1"/>
                </a:solidFill>
                <a:latin typeface="Tahoma" pitchFamily="34" charset="0"/>
              </a:defRPr>
            </a:lvl1pPr>
            <a:lvl2pPr marL="742950" indent="-285750" defTabSz="925513">
              <a:defRPr>
                <a:solidFill>
                  <a:schemeClr val="tx1"/>
                </a:solidFill>
                <a:latin typeface="Tahoma" pitchFamily="34" charset="0"/>
              </a:defRPr>
            </a:lvl2pPr>
            <a:lvl3pPr marL="1143000" indent="-228600" defTabSz="925513">
              <a:defRPr>
                <a:solidFill>
                  <a:schemeClr val="tx1"/>
                </a:solidFill>
                <a:latin typeface="Tahoma" pitchFamily="34" charset="0"/>
              </a:defRPr>
            </a:lvl3pPr>
            <a:lvl4pPr marL="1600200" indent="-228600" defTabSz="925513">
              <a:defRPr>
                <a:solidFill>
                  <a:schemeClr val="tx1"/>
                </a:solidFill>
                <a:latin typeface="Tahoma" pitchFamily="34" charset="0"/>
              </a:defRPr>
            </a:lvl4pPr>
            <a:lvl5pPr marL="2057400" indent="-228600" defTabSz="925513">
              <a:defRPr>
                <a:solidFill>
                  <a:schemeClr val="tx1"/>
                </a:solidFill>
                <a:latin typeface="Tahoma" pitchFamily="34" charset="0"/>
              </a:defRPr>
            </a:lvl5pPr>
            <a:lvl6pPr marL="2514600" indent="-228600" defTabSz="925513" eaLnBrk="0" fontAlgn="base" hangingPunct="0">
              <a:spcBef>
                <a:spcPct val="0"/>
              </a:spcBef>
              <a:spcAft>
                <a:spcPct val="0"/>
              </a:spcAft>
              <a:defRPr>
                <a:solidFill>
                  <a:schemeClr val="tx1"/>
                </a:solidFill>
                <a:latin typeface="Tahoma" pitchFamily="34" charset="0"/>
              </a:defRPr>
            </a:lvl6pPr>
            <a:lvl7pPr marL="2971800" indent="-228600" defTabSz="925513" eaLnBrk="0" fontAlgn="base" hangingPunct="0">
              <a:spcBef>
                <a:spcPct val="0"/>
              </a:spcBef>
              <a:spcAft>
                <a:spcPct val="0"/>
              </a:spcAft>
              <a:defRPr>
                <a:solidFill>
                  <a:schemeClr val="tx1"/>
                </a:solidFill>
                <a:latin typeface="Tahoma" pitchFamily="34" charset="0"/>
              </a:defRPr>
            </a:lvl7pPr>
            <a:lvl8pPr marL="3429000" indent="-228600" defTabSz="925513" eaLnBrk="0" fontAlgn="base" hangingPunct="0">
              <a:spcBef>
                <a:spcPct val="0"/>
              </a:spcBef>
              <a:spcAft>
                <a:spcPct val="0"/>
              </a:spcAft>
              <a:defRPr>
                <a:solidFill>
                  <a:schemeClr val="tx1"/>
                </a:solidFill>
                <a:latin typeface="Tahoma" pitchFamily="34" charset="0"/>
              </a:defRPr>
            </a:lvl8pPr>
            <a:lvl9pPr marL="3886200" indent="-228600" defTabSz="925513" eaLnBrk="0" fontAlgn="base" hangingPunct="0">
              <a:spcBef>
                <a:spcPct val="0"/>
              </a:spcBef>
              <a:spcAft>
                <a:spcPct val="0"/>
              </a:spcAft>
              <a:defRPr>
                <a:solidFill>
                  <a:schemeClr val="tx1"/>
                </a:solidFill>
                <a:latin typeface="Tahoma" pitchFamily="34" charset="0"/>
              </a:defRPr>
            </a:lvl9pPr>
          </a:lstStyle>
          <a:p>
            <a:fld id="{AA53CE49-D3B5-43F3-90B7-9DD568D76362}" type="slidenum">
              <a:rPr lang="en-US" smtClean="0">
                <a:latin typeface="Times New Roman" pitchFamily="18" charset="0"/>
              </a:rPr>
              <a:pPr/>
              <a:t>5</a:t>
            </a:fld>
            <a:endParaRPr lang="en-US" smtClean="0">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defRPr>
                <a:solidFill>
                  <a:schemeClr val="tx1"/>
                </a:solidFill>
                <a:latin typeface="Tahoma" pitchFamily="34" charset="0"/>
              </a:defRPr>
            </a:lvl1pPr>
            <a:lvl2pPr marL="742950" indent="-285750" defTabSz="925513">
              <a:defRPr>
                <a:solidFill>
                  <a:schemeClr val="tx1"/>
                </a:solidFill>
                <a:latin typeface="Tahoma" pitchFamily="34" charset="0"/>
              </a:defRPr>
            </a:lvl2pPr>
            <a:lvl3pPr marL="1143000" indent="-228600" defTabSz="925513">
              <a:defRPr>
                <a:solidFill>
                  <a:schemeClr val="tx1"/>
                </a:solidFill>
                <a:latin typeface="Tahoma" pitchFamily="34" charset="0"/>
              </a:defRPr>
            </a:lvl3pPr>
            <a:lvl4pPr marL="1600200" indent="-228600" defTabSz="925513">
              <a:defRPr>
                <a:solidFill>
                  <a:schemeClr val="tx1"/>
                </a:solidFill>
                <a:latin typeface="Tahoma" pitchFamily="34" charset="0"/>
              </a:defRPr>
            </a:lvl4pPr>
            <a:lvl5pPr marL="2057400" indent="-228600" defTabSz="925513">
              <a:defRPr>
                <a:solidFill>
                  <a:schemeClr val="tx1"/>
                </a:solidFill>
                <a:latin typeface="Tahoma" pitchFamily="34" charset="0"/>
              </a:defRPr>
            </a:lvl5pPr>
            <a:lvl6pPr marL="2514600" indent="-228600" defTabSz="925513" eaLnBrk="0" fontAlgn="base" hangingPunct="0">
              <a:spcBef>
                <a:spcPct val="0"/>
              </a:spcBef>
              <a:spcAft>
                <a:spcPct val="0"/>
              </a:spcAft>
              <a:defRPr>
                <a:solidFill>
                  <a:schemeClr val="tx1"/>
                </a:solidFill>
                <a:latin typeface="Tahoma" pitchFamily="34" charset="0"/>
              </a:defRPr>
            </a:lvl6pPr>
            <a:lvl7pPr marL="2971800" indent="-228600" defTabSz="925513" eaLnBrk="0" fontAlgn="base" hangingPunct="0">
              <a:spcBef>
                <a:spcPct val="0"/>
              </a:spcBef>
              <a:spcAft>
                <a:spcPct val="0"/>
              </a:spcAft>
              <a:defRPr>
                <a:solidFill>
                  <a:schemeClr val="tx1"/>
                </a:solidFill>
                <a:latin typeface="Tahoma" pitchFamily="34" charset="0"/>
              </a:defRPr>
            </a:lvl7pPr>
            <a:lvl8pPr marL="3429000" indent="-228600" defTabSz="925513" eaLnBrk="0" fontAlgn="base" hangingPunct="0">
              <a:spcBef>
                <a:spcPct val="0"/>
              </a:spcBef>
              <a:spcAft>
                <a:spcPct val="0"/>
              </a:spcAft>
              <a:defRPr>
                <a:solidFill>
                  <a:schemeClr val="tx1"/>
                </a:solidFill>
                <a:latin typeface="Tahoma" pitchFamily="34" charset="0"/>
              </a:defRPr>
            </a:lvl8pPr>
            <a:lvl9pPr marL="3886200" indent="-228600" defTabSz="925513" eaLnBrk="0" fontAlgn="base" hangingPunct="0">
              <a:spcBef>
                <a:spcPct val="0"/>
              </a:spcBef>
              <a:spcAft>
                <a:spcPct val="0"/>
              </a:spcAft>
              <a:defRPr>
                <a:solidFill>
                  <a:schemeClr val="tx1"/>
                </a:solidFill>
                <a:latin typeface="Tahoma" pitchFamily="34" charset="0"/>
              </a:defRPr>
            </a:lvl9pPr>
          </a:lstStyle>
          <a:p>
            <a:fld id="{93B556EA-4B13-49FD-8800-3B804FBFDE29}" type="slidenum">
              <a:rPr lang="en-US" smtClean="0">
                <a:latin typeface="Times New Roman" pitchFamily="18" charset="0"/>
              </a:rPr>
              <a:pPr/>
              <a:t>6</a:t>
            </a:fld>
            <a:endParaRPr lang="en-US" smtClean="0">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defRPr>
                <a:solidFill>
                  <a:schemeClr val="tx1"/>
                </a:solidFill>
                <a:latin typeface="Tahoma" pitchFamily="34" charset="0"/>
              </a:defRPr>
            </a:lvl1pPr>
            <a:lvl2pPr marL="742950" indent="-285750" defTabSz="925513">
              <a:defRPr>
                <a:solidFill>
                  <a:schemeClr val="tx1"/>
                </a:solidFill>
                <a:latin typeface="Tahoma" pitchFamily="34" charset="0"/>
              </a:defRPr>
            </a:lvl2pPr>
            <a:lvl3pPr marL="1143000" indent="-228600" defTabSz="925513">
              <a:defRPr>
                <a:solidFill>
                  <a:schemeClr val="tx1"/>
                </a:solidFill>
                <a:latin typeface="Tahoma" pitchFamily="34" charset="0"/>
              </a:defRPr>
            </a:lvl3pPr>
            <a:lvl4pPr marL="1600200" indent="-228600" defTabSz="925513">
              <a:defRPr>
                <a:solidFill>
                  <a:schemeClr val="tx1"/>
                </a:solidFill>
                <a:latin typeface="Tahoma" pitchFamily="34" charset="0"/>
              </a:defRPr>
            </a:lvl4pPr>
            <a:lvl5pPr marL="2057400" indent="-228600" defTabSz="925513">
              <a:defRPr>
                <a:solidFill>
                  <a:schemeClr val="tx1"/>
                </a:solidFill>
                <a:latin typeface="Tahoma" pitchFamily="34" charset="0"/>
              </a:defRPr>
            </a:lvl5pPr>
            <a:lvl6pPr marL="2514600" indent="-228600" defTabSz="925513" eaLnBrk="0" fontAlgn="base" hangingPunct="0">
              <a:spcBef>
                <a:spcPct val="0"/>
              </a:spcBef>
              <a:spcAft>
                <a:spcPct val="0"/>
              </a:spcAft>
              <a:defRPr>
                <a:solidFill>
                  <a:schemeClr val="tx1"/>
                </a:solidFill>
                <a:latin typeface="Tahoma" pitchFamily="34" charset="0"/>
              </a:defRPr>
            </a:lvl6pPr>
            <a:lvl7pPr marL="2971800" indent="-228600" defTabSz="925513" eaLnBrk="0" fontAlgn="base" hangingPunct="0">
              <a:spcBef>
                <a:spcPct val="0"/>
              </a:spcBef>
              <a:spcAft>
                <a:spcPct val="0"/>
              </a:spcAft>
              <a:defRPr>
                <a:solidFill>
                  <a:schemeClr val="tx1"/>
                </a:solidFill>
                <a:latin typeface="Tahoma" pitchFamily="34" charset="0"/>
              </a:defRPr>
            </a:lvl7pPr>
            <a:lvl8pPr marL="3429000" indent="-228600" defTabSz="925513" eaLnBrk="0" fontAlgn="base" hangingPunct="0">
              <a:spcBef>
                <a:spcPct val="0"/>
              </a:spcBef>
              <a:spcAft>
                <a:spcPct val="0"/>
              </a:spcAft>
              <a:defRPr>
                <a:solidFill>
                  <a:schemeClr val="tx1"/>
                </a:solidFill>
                <a:latin typeface="Tahoma" pitchFamily="34" charset="0"/>
              </a:defRPr>
            </a:lvl8pPr>
            <a:lvl9pPr marL="3886200" indent="-228600" defTabSz="925513" eaLnBrk="0" fontAlgn="base" hangingPunct="0">
              <a:spcBef>
                <a:spcPct val="0"/>
              </a:spcBef>
              <a:spcAft>
                <a:spcPct val="0"/>
              </a:spcAft>
              <a:defRPr>
                <a:solidFill>
                  <a:schemeClr val="tx1"/>
                </a:solidFill>
                <a:latin typeface="Tahoma" pitchFamily="34" charset="0"/>
              </a:defRPr>
            </a:lvl9pPr>
          </a:lstStyle>
          <a:p>
            <a:fld id="{8AB77580-A601-455E-BCEB-FE85989D54B0}" type="slidenum">
              <a:rPr lang="en-US" smtClean="0">
                <a:latin typeface="Times New Roman" pitchFamily="18" charset="0"/>
              </a:rPr>
              <a:pPr/>
              <a:t>7</a:t>
            </a:fld>
            <a:endParaRPr lang="en-US" smtClean="0">
              <a:latin typeface="Times New Roman"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a:defRPr>
                <a:solidFill>
                  <a:schemeClr val="tx1"/>
                </a:solidFill>
                <a:latin typeface="Tahoma" pitchFamily="34" charset="0"/>
              </a:defRPr>
            </a:lvl1pPr>
            <a:lvl2pPr marL="742950" indent="-285750" defTabSz="925513">
              <a:defRPr>
                <a:solidFill>
                  <a:schemeClr val="tx1"/>
                </a:solidFill>
                <a:latin typeface="Tahoma" pitchFamily="34" charset="0"/>
              </a:defRPr>
            </a:lvl2pPr>
            <a:lvl3pPr marL="1143000" indent="-228600" defTabSz="925513">
              <a:defRPr>
                <a:solidFill>
                  <a:schemeClr val="tx1"/>
                </a:solidFill>
                <a:latin typeface="Tahoma" pitchFamily="34" charset="0"/>
              </a:defRPr>
            </a:lvl3pPr>
            <a:lvl4pPr marL="1600200" indent="-228600" defTabSz="925513">
              <a:defRPr>
                <a:solidFill>
                  <a:schemeClr val="tx1"/>
                </a:solidFill>
                <a:latin typeface="Tahoma" pitchFamily="34" charset="0"/>
              </a:defRPr>
            </a:lvl4pPr>
            <a:lvl5pPr marL="2057400" indent="-228600" defTabSz="925513">
              <a:defRPr>
                <a:solidFill>
                  <a:schemeClr val="tx1"/>
                </a:solidFill>
                <a:latin typeface="Tahoma" pitchFamily="34" charset="0"/>
              </a:defRPr>
            </a:lvl5pPr>
            <a:lvl6pPr marL="2514600" indent="-228600" defTabSz="925513" eaLnBrk="0" fontAlgn="base" hangingPunct="0">
              <a:spcBef>
                <a:spcPct val="0"/>
              </a:spcBef>
              <a:spcAft>
                <a:spcPct val="0"/>
              </a:spcAft>
              <a:defRPr>
                <a:solidFill>
                  <a:schemeClr val="tx1"/>
                </a:solidFill>
                <a:latin typeface="Tahoma" pitchFamily="34" charset="0"/>
              </a:defRPr>
            </a:lvl6pPr>
            <a:lvl7pPr marL="2971800" indent="-228600" defTabSz="925513" eaLnBrk="0" fontAlgn="base" hangingPunct="0">
              <a:spcBef>
                <a:spcPct val="0"/>
              </a:spcBef>
              <a:spcAft>
                <a:spcPct val="0"/>
              </a:spcAft>
              <a:defRPr>
                <a:solidFill>
                  <a:schemeClr val="tx1"/>
                </a:solidFill>
                <a:latin typeface="Tahoma" pitchFamily="34" charset="0"/>
              </a:defRPr>
            </a:lvl7pPr>
            <a:lvl8pPr marL="3429000" indent="-228600" defTabSz="925513" eaLnBrk="0" fontAlgn="base" hangingPunct="0">
              <a:spcBef>
                <a:spcPct val="0"/>
              </a:spcBef>
              <a:spcAft>
                <a:spcPct val="0"/>
              </a:spcAft>
              <a:defRPr>
                <a:solidFill>
                  <a:schemeClr val="tx1"/>
                </a:solidFill>
                <a:latin typeface="Tahoma" pitchFamily="34" charset="0"/>
              </a:defRPr>
            </a:lvl8pPr>
            <a:lvl9pPr marL="3886200" indent="-228600" defTabSz="925513" eaLnBrk="0" fontAlgn="base" hangingPunct="0">
              <a:spcBef>
                <a:spcPct val="0"/>
              </a:spcBef>
              <a:spcAft>
                <a:spcPct val="0"/>
              </a:spcAft>
              <a:defRPr>
                <a:solidFill>
                  <a:schemeClr val="tx1"/>
                </a:solidFill>
                <a:latin typeface="Tahoma" pitchFamily="34" charset="0"/>
              </a:defRPr>
            </a:lvl9pPr>
          </a:lstStyle>
          <a:p>
            <a:fld id="{51D9FABD-8406-40C3-B9AE-84AE656B63B9}" type="slidenum">
              <a:rPr lang="en-US" smtClean="0">
                <a:latin typeface="Times New Roman" pitchFamily="18" charset="0"/>
              </a:rPr>
              <a:pPr/>
              <a:t>9</a:t>
            </a:fld>
            <a:endParaRPr lang="en-US" smtClean="0">
              <a:latin typeface="Times New Roman" pitchFamily="18" charset="0"/>
            </a:endParaRPr>
          </a:p>
        </p:txBody>
      </p:sp>
      <p:sp>
        <p:nvSpPr>
          <p:cNvPr id="25603" name="Rectangle 2"/>
          <p:cNvSpPr>
            <a:spLocks noGrp="1" noRot="1" noChangeAspect="1" noChangeArrowheads="1" noTextEdit="1"/>
          </p:cNvSpPr>
          <p:nvPr>
            <p:ph type="sldImg"/>
          </p:nvPr>
        </p:nvSpPr>
        <p:spPr>
          <a:xfrm>
            <a:off x="1176338" y="695325"/>
            <a:ext cx="4637087" cy="3478213"/>
          </a:xfrm>
          <a:ln/>
        </p:spPr>
      </p:sp>
      <p:sp>
        <p:nvSpPr>
          <p:cNvPr id="25604" name="Rectangle 3"/>
          <p:cNvSpPr>
            <a:spLocks noGrp="1" noChangeArrowheads="1"/>
          </p:cNvSpPr>
          <p:nvPr>
            <p:ph type="body" idx="1"/>
          </p:nvPr>
        </p:nvSpPr>
        <p:spPr>
          <a:xfrm>
            <a:off x="698500" y="4405313"/>
            <a:ext cx="5592763" cy="417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lnSpc>
                <a:spcPct val="90000"/>
              </a:lnSpc>
            </a:pPr>
            <a:r>
              <a:rPr lang="en-US" sz="1000" smtClean="0"/>
              <a:t>ORA (Office of Regulatory Affairs) currently consists of Five Regions.</a:t>
            </a:r>
          </a:p>
          <a:p>
            <a:pPr marL="228600" indent="-228600">
              <a:lnSpc>
                <a:spcPct val="90000"/>
              </a:lnSpc>
              <a:buFontTx/>
              <a:buAutoNum type="arabicPeriod"/>
            </a:pPr>
            <a:r>
              <a:rPr lang="en-US" sz="1000" smtClean="0"/>
              <a:t>Northeast Region</a:t>
            </a:r>
          </a:p>
          <a:p>
            <a:pPr marL="228600" indent="-228600">
              <a:lnSpc>
                <a:spcPct val="90000"/>
              </a:lnSpc>
              <a:buFontTx/>
              <a:buAutoNum type="arabicPeriod"/>
            </a:pPr>
            <a:r>
              <a:rPr lang="en-US" sz="1000" smtClean="0"/>
              <a:t>Central Region</a:t>
            </a:r>
          </a:p>
          <a:p>
            <a:pPr marL="228600" indent="-228600">
              <a:lnSpc>
                <a:spcPct val="90000"/>
              </a:lnSpc>
              <a:buFontTx/>
              <a:buAutoNum type="arabicPeriod"/>
            </a:pPr>
            <a:r>
              <a:rPr lang="en-US" sz="1000" smtClean="0"/>
              <a:t>Southeast Region</a:t>
            </a:r>
          </a:p>
          <a:p>
            <a:pPr marL="228600" indent="-228600">
              <a:lnSpc>
                <a:spcPct val="90000"/>
              </a:lnSpc>
              <a:buFontTx/>
              <a:buAutoNum type="arabicPeriod"/>
            </a:pPr>
            <a:r>
              <a:rPr lang="en-US" sz="1000" smtClean="0"/>
              <a:t>Southwest Region</a:t>
            </a:r>
          </a:p>
          <a:p>
            <a:pPr marL="228600" indent="-228600">
              <a:lnSpc>
                <a:spcPct val="90000"/>
              </a:lnSpc>
              <a:buFontTx/>
              <a:buAutoNum type="arabicPeriod"/>
            </a:pPr>
            <a:r>
              <a:rPr lang="en-US" sz="1000" smtClean="0"/>
              <a:t>Pacific Region</a:t>
            </a:r>
          </a:p>
          <a:p>
            <a:pPr marL="228600" indent="-228600">
              <a:lnSpc>
                <a:spcPct val="90000"/>
              </a:lnSpc>
            </a:pPr>
            <a:r>
              <a:rPr lang="en-US" sz="1000" smtClean="0"/>
              <a:t>These regions </a:t>
            </a:r>
            <a:r>
              <a:rPr lang="en-US" sz="1000" b="1" smtClean="0"/>
              <a:t>currently</a:t>
            </a:r>
            <a:r>
              <a:rPr lang="en-US" sz="1000" smtClean="0"/>
              <a:t> contain 20 District Offices, 175 resident posts and 13 field laboratories.</a:t>
            </a:r>
          </a:p>
          <a:p>
            <a:pPr marL="228600" indent="-228600">
              <a:lnSpc>
                <a:spcPct val="90000"/>
              </a:lnSpc>
            </a:pPr>
            <a:endParaRPr lang="en-US" sz="1000" smtClean="0"/>
          </a:p>
          <a:p>
            <a:pPr marL="228600" indent="-228600">
              <a:lnSpc>
                <a:spcPct val="90000"/>
              </a:lnSpc>
            </a:pPr>
            <a:r>
              <a:rPr lang="en-US" sz="1000" smtClean="0"/>
              <a:t>The proposed transformation plans include consolidating the management of 20 district offices to 16 offices and the closing of 7 field laboratories.  The district consolidations will be:</a:t>
            </a:r>
          </a:p>
          <a:p>
            <a:pPr marL="685800" lvl="1" indent="-228600">
              <a:lnSpc>
                <a:spcPct val="90000"/>
              </a:lnSpc>
              <a:buFontTx/>
              <a:buChar char="•"/>
            </a:pPr>
            <a:r>
              <a:rPr lang="en-US" sz="1000" smtClean="0"/>
              <a:t>Detroit and Cincinnati with Cincinnati reporting to Detroit.</a:t>
            </a:r>
          </a:p>
          <a:p>
            <a:pPr marL="685800" lvl="1" indent="-228600">
              <a:lnSpc>
                <a:spcPct val="90000"/>
              </a:lnSpc>
              <a:buFontTx/>
              <a:buChar char="•"/>
            </a:pPr>
            <a:r>
              <a:rPr lang="en-US" sz="1000" smtClean="0"/>
              <a:t>Philadelphia and New Jersey with New Jersey reporting to Philadelphia.</a:t>
            </a:r>
          </a:p>
          <a:p>
            <a:pPr marL="685800" lvl="1" indent="-228600">
              <a:lnSpc>
                <a:spcPct val="90000"/>
              </a:lnSpc>
              <a:buFontTx/>
              <a:buChar char="•"/>
            </a:pPr>
            <a:r>
              <a:rPr lang="en-US" sz="1000" smtClean="0"/>
              <a:t>Kansas City and Denver with Denver reporting to Kansas City.</a:t>
            </a:r>
          </a:p>
          <a:p>
            <a:pPr marL="685800" lvl="1" indent="-228600">
              <a:lnSpc>
                <a:spcPct val="90000"/>
              </a:lnSpc>
              <a:buFontTx/>
              <a:buChar char="•"/>
            </a:pPr>
            <a:r>
              <a:rPr lang="en-US" sz="1000" smtClean="0"/>
              <a:t>Florida and San Juan with San Juan reporting to Florida.</a:t>
            </a:r>
          </a:p>
          <a:p>
            <a:pPr marL="685800" lvl="1" indent="-228600">
              <a:lnSpc>
                <a:spcPct val="90000"/>
              </a:lnSpc>
              <a:buFontTx/>
              <a:buChar char="•"/>
            </a:pPr>
            <a:endParaRPr lang="en-US" sz="1000" smtClean="0"/>
          </a:p>
          <a:p>
            <a:pPr marL="685800" lvl="1" indent="-228600">
              <a:lnSpc>
                <a:spcPct val="90000"/>
              </a:lnSpc>
            </a:pPr>
            <a:r>
              <a:rPr lang="en-US" sz="1000" smtClean="0"/>
              <a:t>With this restructuring and consolidation, ORA field staff will be obligated to </a:t>
            </a:r>
            <a:r>
              <a:rPr lang="en-US" sz="1000" b="1" smtClean="0"/>
              <a:t>provide the same quality of work</a:t>
            </a:r>
            <a:r>
              <a:rPr lang="en-US" sz="1000" smtClean="0"/>
              <a:t>, in the same timeframes, but with </a:t>
            </a:r>
            <a:r>
              <a:rPr lang="en-US" sz="1000" b="1" smtClean="0"/>
              <a:t>less staff and funds for travel</a:t>
            </a:r>
            <a:r>
              <a:rPr lang="en-US" sz="1000" smtClean="0"/>
              <a:t>.  It will be very important for the Centers to provide as much “</a:t>
            </a:r>
            <a:r>
              <a:rPr lang="en-US" sz="1000" b="1" smtClean="0"/>
              <a:t>direction”</a:t>
            </a:r>
            <a:r>
              <a:rPr lang="en-US" sz="1000" smtClean="0"/>
              <a:t> and “</a:t>
            </a:r>
            <a:r>
              <a:rPr lang="en-US" sz="1000" b="1" smtClean="0"/>
              <a:t>prioritization/consolidation</a:t>
            </a:r>
            <a:r>
              <a:rPr lang="en-US" sz="1000" smtClean="0"/>
              <a:t>” to the inspections that we are asking the field to cover.</a:t>
            </a:r>
          </a:p>
          <a:p>
            <a:pPr marL="685800" lvl="1" indent="-228600">
              <a:lnSpc>
                <a:spcPct val="90000"/>
              </a:lnSpc>
            </a:pPr>
            <a:endParaRPr lang="en-US" sz="1000" smtClean="0"/>
          </a:p>
          <a:p>
            <a:pPr marL="685800" lvl="1" indent="-228600">
              <a:lnSpc>
                <a:spcPct val="90000"/>
              </a:lnSpc>
            </a:pPr>
            <a:r>
              <a:rPr lang="en-US" sz="1000" smtClean="0"/>
              <a:t>Which leads me into … </a:t>
            </a:r>
          </a:p>
          <a:p>
            <a:pPr marL="685800" lvl="1" indent="-228600">
              <a:lnSpc>
                <a:spcPct val="90000"/>
              </a:lnSpc>
            </a:pPr>
            <a:endParaRPr lang="en-US" sz="1000" smtClean="0"/>
          </a:p>
          <a:p>
            <a:pPr marL="228600" indent="-228600">
              <a:lnSpc>
                <a:spcPct val="90000"/>
              </a:lnSpc>
            </a:pPr>
            <a:endParaRPr lang="en-US" sz="1000" smtClean="0"/>
          </a:p>
          <a:p>
            <a:pPr marL="228600" indent="-228600">
              <a:lnSpc>
                <a:spcPct val="90000"/>
              </a:lnSpc>
            </a:pPr>
            <a:endParaRPr lang="en-US" sz="1000" smtClean="0"/>
          </a:p>
          <a:p>
            <a:pPr marL="228600" indent="-228600">
              <a:lnSpc>
                <a:spcPct val="90000"/>
              </a:lnSpc>
            </a:pPr>
            <a:endParaRPr lang="en-US" sz="10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gd name="T0" fmla="*/ 0 w 5184"/>
                  <a:gd name="T1" fmla="*/ 3159 h 3159"/>
                  <a:gd name="T2" fmla="*/ 5216 w 5184"/>
                  <a:gd name="T3" fmla="*/ 3159 h 3159"/>
                  <a:gd name="T4" fmla="*/ 5216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en-US"/>
              </a:p>
            </p:txBody>
          </p:sp>
          <p:sp>
            <p:nvSpPr>
              <p:cNvPr id="17" name="Freeform 5"/>
              <p:cNvSpPr>
                <a:spLocks/>
              </p:cNvSpPr>
              <p:nvPr/>
            </p:nvSpPr>
            <p:spPr bwMode="hidden">
              <a:xfrm>
                <a:off x="0" y="1161"/>
                <a:ext cx="558" cy="3159"/>
              </a:xfrm>
              <a:custGeom>
                <a:avLst/>
                <a:gdLst>
                  <a:gd name="T0" fmla="*/ 0 w 556"/>
                  <a:gd name="T1" fmla="*/ 0 h 3159"/>
                  <a:gd name="T2" fmla="*/ 0 w 556"/>
                  <a:gd name="T3" fmla="*/ 3159 h 3159"/>
                  <a:gd name="T4" fmla="*/ 560 w 556"/>
                  <a:gd name="T5" fmla="*/ 3159 h 3159"/>
                  <a:gd name="T6" fmla="*/ 560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grpSp>
        <p:sp>
          <p:nvSpPr>
            <p:cNvPr id="6"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p:spPr>
          <p:txBody>
            <a:bodyPr/>
            <a:lstStyle/>
            <a:p>
              <a:pPr>
                <a:defRPr/>
              </a:pPr>
              <a:endParaRPr lang="en-US" dirty="0"/>
            </a:p>
          </p:txBody>
        </p:sp>
        <p:sp>
          <p:nvSpPr>
            <p:cNvPr id="7" name="Freeform 7"/>
            <p:cNvSpPr>
              <a:spLocks/>
            </p:cNvSpPr>
            <p:nvPr/>
          </p:nvSpPr>
          <p:spPr bwMode="ltGray">
            <a:xfrm>
              <a:off x="767" y="1155"/>
              <a:ext cx="252" cy="12"/>
            </a:xfrm>
            <a:custGeom>
              <a:avLst/>
              <a:gdLst>
                <a:gd name="T0" fmla="*/ 253 w 251"/>
                <a:gd name="T1" fmla="*/ 0 h 12"/>
                <a:gd name="T2" fmla="*/ 0 w 251"/>
                <a:gd name="T3" fmla="*/ 0 h 12"/>
                <a:gd name="T4" fmla="*/ 0 w 251"/>
                <a:gd name="T5" fmla="*/ 12 h 12"/>
                <a:gd name="T6" fmla="*/ 253 w 251"/>
                <a:gd name="T7" fmla="*/ 12 h 12"/>
                <a:gd name="T8" fmla="*/ 253 w 251"/>
                <a:gd name="T9" fmla="*/ 0 h 12"/>
                <a:gd name="T10" fmla="*/ 253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en-US"/>
            </a:p>
          </p:txBody>
        </p:sp>
        <p:sp>
          <p:nvSpPr>
            <p:cNvPr id="8" name="Freeform 8"/>
            <p:cNvSpPr>
              <a:spLocks/>
            </p:cNvSpPr>
            <p:nvPr/>
          </p:nvSpPr>
          <p:spPr bwMode="ltGray">
            <a:xfrm>
              <a:off x="0" y="1155"/>
              <a:ext cx="351" cy="12"/>
            </a:xfrm>
            <a:custGeom>
              <a:avLst/>
              <a:gdLst>
                <a:gd name="T0" fmla="*/ 0 w 251"/>
                <a:gd name="T1" fmla="*/ 0 h 12"/>
                <a:gd name="T2" fmla="*/ 0 w 251"/>
                <a:gd name="T3" fmla="*/ 12 h 12"/>
                <a:gd name="T4" fmla="*/ 491 w 251"/>
                <a:gd name="T5" fmla="*/ 12 h 12"/>
                <a:gd name="T6" fmla="*/ 49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en-US"/>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sp>
            <p:nvSpPr>
              <p:cNvPr id="1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2" name="Freeform 12"/>
              <p:cNvSpPr>
                <a:spLocks/>
              </p:cNvSpPr>
              <p:nvPr/>
            </p:nvSpPr>
            <p:spPr bwMode="ltGray">
              <a:xfrm>
                <a:off x="1019" y="1155"/>
                <a:ext cx="4739" cy="12"/>
              </a:xfrm>
              <a:custGeom>
                <a:avLst/>
                <a:gdLst>
                  <a:gd name="T0" fmla="*/ 4754 w 4724"/>
                  <a:gd name="T1" fmla="*/ 0 h 12"/>
                  <a:gd name="T2" fmla="*/ 0 w 4724"/>
                  <a:gd name="T3" fmla="*/ 0 h 12"/>
                  <a:gd name="T4" fmla="*/ 0 w 4724"/>
                  <a:gd name="T5" fmla="*/ 12 h 12"/>
                  <a:gd name="T6" fmla="*/ 4754 w 4724"/>
                  <a:gd name="T7" fmla="*/ 12 h 12"/>
                  <a:gd name="T8" fmla="*/ 4754 w 4724"/>
                  <a:gd name="T9" fmla="*/ 0 h 12"/>
                  <a:gd name="T10" fmla="*/ 4754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en-US"/>
              </a:p>
            </p:txBody>
          </p:sp>
          <p:sp>
            <p:nvSpPr>
              <p:cNvPr id="1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en-US"/>
              </a:p>
            </p:txBody>
          </p:sp>
          <p:sp>
            <p:nvSpPr>
              <p:cNvPr id="15"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p:spPr>
            <p:txBody>
              <a:bodyPr/>
              <a:lstStyle/>
              <a:p>
                <a:pPr>
                  <a:defRPr/>
                </a:pPr>
                <a:endParaRPr lang="en-US" dirty="0"/>
              </a:p>
            </p:txBody>
          </p:sp>
        </p:grpSp>
      </p:grpSp>
      <p:sp>
        <p:nvSpPr>
          <p:cNvPr id="75792"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en-US" noProof="0" smtClean="0"/>
              <a:t>Click to edit Master title style</a:t>
            </a:r>
          </a:p>
        </p:txBody>
      </p:sp>
      <p:sp>
        <p:nvSpPr>
          <p:cNvPr id="75793"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en-US" noProof="0" smtClean="0"/>
              <a:t>Click to edit Master subtitle style</a:t>
            </a:r>
          </a:p>
        </p:txBody>
      </p:sp>
      <p:sp>
        <p:nvSpPr>
          <p:cNvPr id="18" name="Rectangle 18"/>
          <p:cNvSpPr>
            <a:spLocks noGrp="1" noChangeArrowheads="1"/>
          </p:cNvSpPr>
          <p:nvPr>
            <p:ph type="dt" sz="quarter" idx="10"/>
          </p:nvPr>
        </p:nvSpPr>
        <p:spPr/>
        <p:txBody>
          <a:bodyPr/>
          <a:lstStyle>
            <a:lvl1pPr>
              <a:defRPr/>
            </a:lvl1pPr>
          </a:lstStyle>
          <a:p>
            <a:pPr>
              <a:defRPr/>
            </a:pPr>
            <a:endParaRPr lang="en-US"/>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en-US"/>
          </a:p>
        </p:txBody>
      </p:sp>
      <p:sp>
        <p:nvSpPr>
          <p:cNvPr id="20" name="Rectangle 20"/>
          <p:cNvSpPr>
            <a:spLocks noGrp="1" noChangeArrowheads="1"/>
          </p:cNvSpPr>
          <p:nvPr>
            <p:ph type="sldNum" sz="quarter" idx="12"/>
          </p:nvPr>
        </p:nvSpPr>
        <p:spPr/>
        <p:txBody>
          <a:bodyPr/>
          <a:lstStyle>
            <a:lvl1pPr>
              <a:defRPr/>
            </a:lvl1pPr>
          </a:lstStyle>
          <a:p>
            <a:pPr>
              <a:defRPr/>
            </a:pPr>
            <a:fld id="{2B796818-E007-4B74-86BB-DBD819DF24E4}" type="slidenum">
              <a:rPr lang="en-US"/>
              <a:pPr>
                <a:defRPr/>
              </a:pPr>
              <a:t>‹#›</a:t>
            </a:fld>
            <a:endParaRPr lang="en-US" dirty="0"/>
          </a:p>
        </p:txBody>
      </p:sp>
    </p:spTree>
    <p:extLst>
      <p:ext uri="{BB962C8B-B14F-4D97-AF65-F5344CB8AC3E}">
        <p14:creationId xmlns:p14="http://schemas.microsoft.com/office/powerpoint/2010/main" val="3256423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D23E1ADC-403A-4D41-A609-ECA819C1B441}" type="slidenum">
              <a:rPr lang="en-US"/>
              <a:pPr>
                <a:defRPr/>
              </a:pPr>
              <a:t>‹#›</a:t>
            </a:fld>
            <a:endParaRPr lang="en-US" dirty="0"/>
          </a:p>
        </p:txBody>
      </p:sp>
    </p:spTree>
    <p:extLst>
      <p:ext uri="{BB962C8B-B14F-4D97-AF65-F5344CB8AC3E}">
        <p14:creationId xmlns:p14="http://schemas.microsoft.com/office/powerpoint/2010/main" val="3477199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755EBA16-67C9-4A40-8050-1EE8E3083322}" type="slidenum">
              <a:rPr lang="en-US"/>
              <a:pPr>
                <a:defRPr/>
              </a:pPr>
              <a:t>‹#›</a:t>
            </a:fld>
            <a:endParaRPr lang="en-US" dirty="0"/>
          </a:p>
        </p:txBody>
      </p:sp>
    </p:spTree>
    <p:extLst>
      <p:ext uri="{BB962C8B-B14F-4D97-AF65-F5344CB8AC3E}">
        <p14:creationId xmlns:p14="http://schemas.microsoft.com/office/powerpoint/2010/main" val="1559459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66800" y="304800"/>
            <a:ext cx="7543800" cy="579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7"/>
          <p:cNvSpPr>
            <a:spLocks noGrp="1" noChangeArrowheads="1"/>
          </p:cNvSpPr>
          <p:nvPr>
            <p:ph type="dt" sz="half" idx="10"/>
          </p:nvPr>
        </p:nvSpPr>
        <p:spPr>
          <a:ln/>
        </p:spPr>
        <p:txBody>
          <a:bodyPr/>
          <a:lstStyle>
            <a:lvl1pPr>
              <a:defRPr/>
            </a:lvl1pPr>
          </a:lstStyle>
          <a:p>
            <a:pPr>
              <a:defRPr/>
            </a:pPr>
            <a:endParaRPr lang="en-US"/>
          </a:p>
        </p:txBody>
      </p:sp>
      <p:sp>
        <p:nvSpPr>
          <p:cNvPr id="4" name="Rectangle 18"/>
          <p:cNvSpPr>
            <a:spLocks noGrp="1" noChangeArrowheads="1"/>
          </p:cNvSpPr>
          <p:nvPr>
            <p:ph type="ftr" sz="quarter" idx="11"/>
          </p:nvPr>
        </p:nvSpPr>
        <p:spPr>
          <a:ln/>
        </p:spPr>
        <p:txBody>
          <a:bodyPr/>
          <a:lstStyle>
            <a:lvl1pPr>
              <a:defRPr/>
            </a:lvl1pPr>
          </a:lstStyle>
          <a:p>
            <a:pPr>
              <a:defRPr/>
            </a:pPr>
            <a:endParaRPr lang="en-US"/>
          </a:p>
        </p:txBody>
      </p:sp>
      <p:sp>
        <p:nvSpPr>
          <p:cNvPr id="5" name="Rectangle 19"/>
          <p:cNvSpPr>
            <a:spLocks noGrp="1" noChangeArrowheads="1"/>
          </p:cNvSpPr>
          <p:nvPr>
            <p:ph type="sldNum" sz="quarter" idx="12"/>
          </p:nvPr>
        </p:nvSpPr>
        <p:spPr>
          <a:ln/>
        </p:spPr>
        <p:txBody>
          <a:bodyPr/>
          <a:lstStyle>
            <a:lvl1pPr>
              <a:defRPr/>
            </a:lvl1pPr>
          </a:lstStyle>
          <a:p>
            <a:pPr>
              <a:defRPr/>
            </a:pPr>
            <a:fld id="{2CCADEE7-07D6-4FA5-8541-AD1DC6D808AC}" type="slidenum">
              <a:rPr lang="en-US"/>
              <a:pPr>
                <a:defRPr/>
              </a:pPr>
              <a:t>‹#›</a:t>
            </a:fld>
            <a:endParaRPr lang="en-US" dirty="0"/>
          </a:p>
        </p:txBody>
      </p:sp>
    </p:spTree>
    <p:extLst>
      <p:ext uri="{BB962C8B-B14F-4D97-AF65-F5344CB8AC3E}">
        <p14:creationId xmlns:p14="http://schemas.microsoft.com/office/powerpoint/2010/main" val="2274204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7DBB7AA6-BB72-4675-B2B0-BC63AEC8D5ED}" type="slidenum">
              <a:rPr lang="en-US"/>
              <a:pPr>
                <a:defRPr/>
              </a:pPr>
              <a:t>‹#›</a:t>
            </a:fld>
            <a:endParaRPr lang="en-US" dirty="0"/>
          </a:p>
        </p:txBody>
      </p:sp>
    </p:spTree>
    <p:extLst>
      <p:ext uri="{BB962C8B-B14F-4D97-AF65-F5344CB8AC3E}">
        <p14:creationId xmlns:p14="http://schemas.microsoft.com/office/powerpoint/2010/main" val="2142564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01E9DE30-8C61-45EC-AD00-352605AB56EF}" type="slidenum">
              <a:rPr lang="en-US"/>
              <a:pPr>
                <a:defRPr/>
              </a:pPr>
              <a:t>‹#›</a:t>
            </a:fld>
            <a:endParaRPr lang="en-US" dirty="0"/>
          </a:p>
        </p:txBody>
      </p:sp>
    </p:spTree>
    <p:extLst>
      <p:ext uri="{BB962C8B-B14F-4D97-AF65-F5344CB8AC3E}">
        <p14:creationId xmlns:p14="http://schemas.microsoft.com/office/powerpoint/2010/main" val="2946271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49D433FD-60BE-4D81-B190-19CBAA542058}" type="slidenum">
              <a:rPr lang="en-US"/>
              <a:pPr>
                <a:defRPr/>
              </a:pPr>
              <a:t>‹#›</a:t>
            </a:fld>
            <a:endParaRPr lang="en-US" dirty="0"/>
          </a:p>
        </p:txBody>
      </p:sp>
    </p:spTree>
    <p:extLst>
      <p:ext uri="{BB962C8B-B14F-4D97-AF65-F5344CB8AC3E}">
        <p14:creationId xmlns:p14="http://schemas.microsoft.com/office/powerpoint/2010/main" val="995292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dt" sz="half" idx="10"/>
          </p:nvPr>
        </p:nvSpPr>
        <p:spPr>
          <a:ln/>
        </p:spPr>
        <p:txBody>
          <a:bodyPr/>
          <a:lstStyle>
            <a:lvl1pPr>
              <a:defRPr/>
            </a:lvl1pPr>
          </a:lstStyle>
          <a:p>
            <a:pPr>
              <a:defRPr/>
            </a:pPr>
            <a:endParaRPr lang="en-US"/>
          </a:p>
        </p:txBody>
      </p:sp>
      <p:sp>
        <p:nvSpPr>
          <p:cNvPr id="8" name="Rectangle 18"/>
          <p:cNvSpPr>
            <a:spLocks noGrp="1" noChangeArrowheads="1"/>
          </p:cNvSpPr>
          <p:nvPr>
            <p:ph type="ftr" sz="quarter" idx="11"/>
          </p:nvPr>
        </p:nvSpPr>
        <p:spPr>
          <a:ln/>
        </p:spPr>
        <p:txBody>
          <a:bodyPr/>
          <a:lstStyle>
            <a:lvl1pPr>
              <a:defRPr/>
            </a:lvl1pPr>
          </a:lstStyle>
          <a:p>
            <a:pPr>
              <a:defRPr/>
            </a:pPr>
            <a:endParaRPr lang="en-US"/>
          </a:p>
        </p:txBody>
      </p:sp>
      <p:sp>
        <p:nvSpPr>
          <p:cNvPr id="9" name="Rectangle 19"/>
          <p:cNvSpPr>
            <a:spLocks noGrp="1" noChangeArrowheads="1"/>
          </p:cNvSpPr>
          <p:nvPr>
            <p:ph type="sldNum" sz="quarter" idx="12"/>
          </p:nvPr>
        </p:nvSpPr>
        <p:spPr>
          <a:ln/>
        </p:spPr>
        <p:txBody>
          <a:bodyPr/>
          <a:lstStyle>
            <a:lvl1pPr>
              <a:defRPr/>
            </a:lvl1pPr>
          </a:lstStyle>
          <a:p>
            <a:pPr>
              <a:defRPr/>
            </a:pPr>
            <a:fld id="{E71C70B5-2EAE-4265-AADB-7225FF7B26B2}" type="slidenum">
              <a:rPr lang="en-US"/>
              <a:pPr>
                <a:defRPr/>
              </a:pPr>
              <a:t>‹#›</a:t>
            </a:fld>
            <a:endParaRPr lang="en-US" dirty="0"/>
          </a:p>
        </p:txBody>
      </p:sp>
    </p:spTree>
    <p:extLst>
      <p:ext uri="{BB962C8B-B14F-4D97-AF65-F5344CB8AC3E}">
        <p14:creationId xmlns:p14="http://schemas.microsoft.com/office/powerpoint/2010/main" val="127884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7"/>
          <p:cNvSpPr>
            <a:spLocks noGrp="1" noChangeArrowheads="1"/>
          </p:cNvSpPr>
          <p:nvPr>
            <p:ph type="dt" sz="half" idx="10"/>
          </p:nvPr>
        </p:nvSpPr>
        <p:spPr>
          <a:ln/>
        </p:spPr>
        <p:txBody>
          <a:bodyPr/>
          <a:lstStyle>
            <a:lvl1pPr>
              <a:defRPr/>
            </a:lvl1pPr>
          </a:lstStyle>
          <a:p>
            <a:pPr>
              <a:defRPr/>
            </a:pPr>
            <a:endParaRPr lang="en-US"/>
          </a:p>
        </p:txBody>
      </p:sp>
      <p:sp>
        <p:nvSpPr>
          <p:cNvPr id="4" name="Rectangle 18"/>
          <p:cNvSpPr>
            <a:spLocks noGrp="1" noChangeArrowheads="1"/>
          </p:cNvSpPr>
          <p:nvPr>
            <p:ph type="ftr" sz="quarter" idx="11"/>
          </p:nvPr>
        </p:nvSpPr>
        <p:spPr>
          <a:ln/>
        </p:spPr>
        <p:txBody>
          <a:bodyPr/>
          <a:lstStyle>
            <a:lvl1pPr>
              <a:defRPr/>
            </a:lvl1pPr>
          </a:lstStyle>
          <a:p>
            <a:pPr>
              <a:defRPr/>
            </a:pPr>
            <a:endParaRPr lang="en-US"/>
          </a:p>
        </p:txBody>
      </p:sp>
      <p:sp>
        <p:nvSpPr>
          <p:cNvPr id="5" name="Rectangle 19"/>
          <p:cNvSpPr>
            <a:spLocks noGrp="1" noChangeArrowheads="1"/>
          </p:cNvSpPr>
          <p:nvPr>
            <p:ph type="sldNum" sz="quarter" idx="12"/>
          </p:nvPr>
        </p:nvSpPr>
        <p:spPr>
          <a:ln/>
        </p:spPr>
        <p:txBody>
          <a:bodyPr/>
          <a:lstStyle>
            <a:lvl1pPr>
              <a:defRPr/>
            </a:lvl1pPr>
          </a:lstStyle>
          <a:p>
            <a:pPr>
              <a:defRPr/>
            </a:pPr>
            <a:fld id="{987E6252-AD6B-4524-BBFD-E697ABBFE366}" type="slidenum">
              <a:rPr lang="en-US"/>
              <a:pPr>
                <a:defRPr/>
              </a:pPr>
              <a:t>‹#›</a:t>
            </a:fld>
            <a:endParaRPr lang="en-US" dirty="0"/>
          </a:p>
        </p:txBody>
      </p:sp>
    </p:spTree>
    <p:extLst>
      <p:ext uri="{BB962C8B-B14F-4D97-AF65-F5344CB8AC3E}">
        <p14:creationId xmlns:p14="http://schemas.microsoft.com/office/powerpoint/2010/main" val="3821703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p>
        </p:txBody>
      </p:sp>
      <p:sp>
        <p:nvSpPr>
          <p:cNvPr id="3" name="Rectangle 18"/>
          <p:cNvSpPr>
            <a:spLocks noGrp="1" noChangeArrowheads="1"/>
          </p:cNvSpPr>
          <p:nvPr>
            <p:ph type="ftr" sz="quarter" idx="11"/>
          </p:nvPr>
        </p:nvSpPr>
        <p:spPr>
          <a:ln/>
        </p:spPr>
        <p:txBody>
          <a:bodyPr/>
          <a:lstStyle>
            <a:lvl1pPr>
              <a:defRPr/>
            </a:lvl1pPr>
          </a:lstStyle>
          <a:p>
            <a:pPr>
              <a:defRPr/>
            </a:pPr>
            <a:endParaRPr lang="en-US"/>
          </a:p>
        </p:txBody>
      </p:sp>
      <p:sp>
        <p:nvSpPr>
          <p:cNvPr id="4" name="Rectangle 19"/>
          <p:cNvSpPr>
            <a:spLocks noGrp="1" noChangeArrowheads="1"/>
          </p:cNvSpPr>
          <p:nvPr>
            <p:ph type="sldNum" sz="quarter" idx="12"/>
          </p:nvPr>
        </p:nvSpPr>
        <p:spPr>
          <a:ln/>
        </p:spPr>
        <p:txBody>
          <a:bodyPr/>
          <a:lstStyle>
            <a:lvl1pPr>
              <a:defRPr/>
            </a:lvl1pPr>
          </a:lstStyle>
          <a:p>
            <a:pPr>
              <a:defRPr/>
            </a:pPr>
            <a:fld id="{B4E485A0-7A48-406A-B357-D699E4AD7782}" type="slidenum">
              <a:rPr lang="en-US"/>
              <a:pPr>
                <a:defRPr/>
              </a:pPr>
              <a:t>‹#›</a:t>
            </a:fld>
            <a:endParaRPr lang="en-US" dirty="0"/>
          </a:p>
        </p:txBody>
      </p:sp>
    </p:spTree>
    <p:extLst>
      <p:ext uri="{BB962C8B-B14F-4D97-AF65-F5344CB8AC3E}">
        <p14:creationId xmlns:p14="http://schemas.microsoft.com/office/powerpoint/2010/main" val="210415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F2317A97-28DA-4EC6-96CD-D0B48E008750}" type="slidenum">
              <a:rPr lang="en-US"/>
              <a:pPr>
                <a:defRPr/>
              </a:pPr>
              <a:t>‹#›</a:t>
            </a:fld>
            <a:endParaRPr lang="en-US" dirty="0"/>
          </a:p>
        </p:txBody>
      </p:sp>
    </p:spTree>
    <p:extLst>
      <p:ext uri="{BB962C8B-B14F-4D97-AF65-F5344CB8AC3E}">
        <p14:creationId xmlns:p14="http://schemas.microsoft.com/office/powerpoint/2010/main" val="2956560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411228CD-7FF0-4FCB-9D27-13283C595D3B}" type="slidenum">
              <a:rPr lang="en-US"/>
              <a:pPr>
                <a:defRPr/>
              </a:pPr>
              <a:t>‹#›</a:t>
            </a:fld>
            <a:endParaRPr lang="en-US" dirty="0"/>
          </a:p>
        </p:txBody>
      </p:sp>
    </p:spTree>
    <p:extLst>
      <p:ext uri="{BB962C8B-B14F-4D97-AF65-F5344CB8AC3E}">
        <p14:creationId xmlns:p14="http://schemas.microsoft.com/office/powerpoint/2010/main" val="3360259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32" name="Freeform 3"/>
            <p:cNvSpPr>
              <a:spLocks/>
            </p:cNvSpPr>
            <p:nvPr/>
          </p:nvSpPr>
          <p:spPr bwMode="hidden">
            <a:xfrm>
              <a:off x="558" y="1161"/>
              <a:ext cx="5200" cy="3159"/>
            </a:xfrm>
            <a:custGeom>
              <a:avLst/>
              <a:gdLst>
                <a:gd name="T0" fmla="*/ 0 w 5184"/>
                <a:gd name="T1" fmla="*/ 3159 h 3159"/>
                <a:gd name="T2" fmla="*/ 5216 w 5184"/>
                <a:gd name="T3" fmla="*/ 3159 h 3159"/>
                <a:gd name="T4" fmla="*/ 5216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en-US"/>
            </a:p>
          </p:txBody>
        </p:sp>
        <p:sp>
          <p:nvSpPr>
            <p:cNvPr id="1033" name="Freeform 4"/>
            <p:cNvSpPr>
              <a:spLocks/>
            </p:cNvSpPr>
            <p:nvPr/>
          </p:nvSpPr>
          <p:spPr bwMode="hidden">
            <a:xfrm>
              <a:off x="0" y="1161"/>
              <a:ext cx="558" cy="3159"/>
            </a:xfrm>
            <a:custGeom>
              <a:avLst/>
              <a:gdLst>
                <a:gd name="T0" fmla="*/ 0 w 556"/>
                <a:gd name="T1" fmla="*/ 0 h 3159"/>
                <a:gd name="T2" fmla="*/ 0 w 556"/>
                <a:gd name="T3" fmla="*/ 3159 h 3159"/>
                <a:gd name="T4" fmla="*/ 560 w 556"/>
                <a:gd name="T5" fmla="*/ 3159 h 3159"/>
                <a:gd name="T6" fmla="*/ 560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grpSp>
          <p:nvGrpSpPr>
            <p:cNvPr id="1034" name="Group 5"/>
            <p:cNvGrpSpPr>
              <a:grpSpLocks/>
            </p:cNvGrpSpPr>
            <p:nvPr userDrawn="1"/>
          </p:nvGrpSpPr>
          <p:grpSpPr bwMode="auto">
            <a:xfrm>
              <a:off x="0" y="4"/>
              <a:ext cx="5758" cy="4316"/>
              <a:chOff x="0" y="4"/>
              <a:chExt cx="5758" cy="4316"/>
            </a:xfrm>
          </p:grpSpPr>
          <p:sp>
            <p:nvSpPr>
              <p:cNvPr id="1035"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sp>
            <p:nvSpPr>
              <p:cNvPr id="1036"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037" name="Freeform 8"/>
              <p:cNvSpPr>
                <a:spLocks/>
              </p:cNvSpPr>
              <p:nvPr/>
            </p:nvSpPr>
            <p:spPr bwMode="ltGray">
              <a:xfrm>
                <a:off x="1019" y="1155"/>
                <a:ext cx="4739" cy="12"/>
              </a:xfrm>
              <a:custGeom>
                <a:avLst/>
                <a:gdLst>
                  <a:gd name="T0" fmla="*/ 4754 w 4724"/>
                  <a:gd name="T1" fmla="*/ 0 h 12"/>
                  <a:gd name="T2" fmla="*/ 0 w 4724"/>
                  <a:gd name="T3" fmla="*/ 0 h 12"/>
                  <a:gd name="T4" fmla="*/ 0 w 4724"/>
                  <a:gd name="T5" fmla="*/ 12 h 12"/>
                  <a:gd name="T6" fmla="*/ 4754 w 4724"/>
                  <a:gd name="T7" fmla="*/ 12 h 12"/>
                  <a:gd name="T8" fmla="*/ 4754 w 4724"/>
                  <a:gd name="T9" fmla="*/ 0 h 12"/>
                  <a:gd name="T10" fmla="*/ 4754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038"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en-US"/>
              </a:p>
            </p:txBody>
          </p:sp>
          <p:sp>
            <p:nvSpPr>
              <p:cNvPr id="1039"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en-US"/>
              </a:p>
            </p:txBody>
          </p:sp>
          <p:sp>
            <p:nvSpPr>
              <p:cNvPr id="74763"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p:spPr>
            <p:txBody>
              <a:bodyPr/>
              <a:lstStyle/>
              <a:p>
                <a:pPr>
                  <a:defRPr/>
                </a:pPr>
                <a:endParaRPr lang="en-US" dirty="0"/>
              </a:p>
            </p:txBody>
          </p:sp>
          <p:sp>
            <p:nvSpPr>
              <p:cNvPr id="1041" name="Freeform 12"/>
              <p:cNvSpPr>
                <a:spLocks/>
              </p:cNvSpPr>
              <p:nvPr/>
            </p:nvSpPr>
            <p:spPr bwMode="ltGray">
              <a:xfrm>
                <a:off x="0" y="1155"/>
                <a:ext cx="351" cy="12"/>
              </a:xfrm>
              <a:custGeom>
                <a:avLst/>
                <a:gdLst>
                  <a:gd name="T0" fmla="*/ 0 w 251"/>
                  <a:gd name="T1" fmla="*/ 0 h 12"/>
                  <a:gd name="T2" fmla="*/ 0 w 251"/>
                  <a:gd name="T3" fmla="*/ 12 h 12"/>
                  <a:gd name="T4" fmla="*/ 491 w 251"/>
                  <a:gd name="T5" fmla="*/ 12 h 12"/>
                  <a:gd name="T6" fmla="*/ 49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en-US"/>
              </a:p>
            </p:txBody>
          </p:sp>
          <p:sp>
            <p:nvSpPr>
              <p:cNvPr id="1042" name="Freeform 13"/>
              <p:cNvSpPr>
                <a:spLocks/>
              </p:cNvSpPr>
              <p:nvPr/>
            </p:nvSpPr>
            <p:spPr bwMode="ltGray">
              <a:xfrm>
                <a:off x="767" y="1155"/>
                <a:ext cx="252" cy="12"/>
              </a:xfrm>
              <a:custGeom>
                <a:avLst/>
                <a:gdLst>
                  <a:gd name="T0" fmla="*/ 253 w 251"/>
                  <a:gd name="T1" fmla="*/ 0 h 12"/>
                  <a:gd name="T2" fmla="*/ 0 w 251"/>
                  <a:gd name="T3" fmla="*/ 0 h 12"/>
                  <a:gd name="T4" fmla="*/ 0 w 251"/>
                  <a:gd name="T5" fmla="*/ 12 h 12"/>
                  <a:gd name="T6" fmla="*/ 253 w 251"/>
                  <a:gd name="T7" fmla="*/ 12 h 12"/>
                  <a:gd name="T8" fmla="*/ 253 w 251"/>
                  <a:gd name="T9" fmla="*/ 0 h 12"/>
                  <a:gd name="T10" fmla="*/ 253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en-US"/>
              </a:p>
            </p:txBody>
          </p:sp>
          <p:sp>
            <p:nvSpPr>
              <p:cNvPr id="74766"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p:spPr>
            <p:txBody>
              <a:bodyPr/>
              <a:lstStyle/>
              <a:p>
                <a:pPr>
                  <a:defRPr/>
                </a:pPr>
                <a:endParaRPr lang="en-US" dirty="0"/>
              </a:p>
            </p:txBody>
          </p:sp>
        </p:grpSp>
      </p:grpSp>
      <p:sp>
        <p:nvSpPr>
          <p:cNvPr id="74767" name="Rectangle 15"/>
          <p:cNvSpPr>
            <a:spLocks noGrp="1" noChangeArrowheads="1"/>
          </p:cNvSpPr>
          <p:nvPr>
            <p:ph type="title"/>
          </p:nvPr>
        </p:nvSpPr>
        <p:spPr bwMode="auto">
          <a:xfrm>
            <a:off x="1066800" y="304800"/>
            <a:ext cx="7543800" cy="1431925"/>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4768" name="Rectangle 16"/>
          <p:cNvSpPr>
            <a:spLocks noGrp="1" noChangeArrowheads="1"/>
          </p:cNvSpPr>
          <p:nvPr>
            <p:ph type="body" idx="1"/>
          </p:nvPr>
        </p:nvSpPr>
        <p:spPr bwMode="auto">
          <a:xfrm>
            <a:off x="1066800" y="1981200"/>
            <a:ext cx="75438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769" name="Rectangle 17"/>
          <p:cNvSpPr>
            <a:spLocks noGrp="1" noChangeArrowheads="1"/>
          </p:cNvSpPr>
          <p:nvPr>
            <p:ph type="dt" sz="half" idx="2"/>
          </p:nvPr>
        </p:nvSpPr>
        <p:spPr bwMode="auto">
          <a:xfrm>
            <a:off x="1066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endParaRPr lang="en-US"/>
          </a:p>
        </p:txBody>
      </p:sp>
      <p:sp>
        <p:nvSpPr>
          <p:cNvPr id="74770" name="Rectangle 18"/>
          <p:cNvSpPr>
            <a:spLocks noGrp="1" noChangeArrowheads="1"/>
          </p:cNvSpPr>
          <p:nvPr>
            <p:ph type="ftr" sz="quarter" idx="3"/>
          </p:nvPr>
        </p:nvSpPr>
        <p:spPr bwMode="auto">
          <a:xfrm>
            <a:off x="34290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p>
        </p:txBody>
      </p:sp>
      <p:sp>
        <p:nvSpPr>
          <p:cNvPr id="74771" name="Rectangle 19"/>
          <p:cNvSpPr>
            <a:spLocks noGrp="1" noChangeArrowheads="1"/>
          </p:cNvSpPr>
          <p:nvPr>
            <p:ph type="sldNum" sz="quarter" idx="4"/>
          </p:nvPr>
        </p:nvSpPr>
        <p:spPr bwMode="auto">
          <a:xfrm>
            <a:off x="67056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3B012D93-5AC7-4DF8-B720-F8B07C95DAEF}"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725"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fda.gov/ICECI/ComplianceManuals/ComplianceProgramManual/ucm255614.htm" TargetMode="External"/><Relationship Id="rId2" Type="http://schemas.openxmlformats.org/officeDocument/2006/relationships/hyperlink" Target="http://www.fda.gov/ICECI/EnforcementActions/BioresearchMonitoring/default.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1066800" y="3429000"/>
            <a:ext cx="7543800" cy="3048000"/>
          </a:xfrm>
        </p:spPr>
        <p:txBody>
          <a:bodyPr/>
          <a:lstStyle/>
          <a:p>
            <a:pPr algn="ctr" eaLnBrk="1" hangingPunct="1">
              <a:lnSpc>
                <a:spcPct val="90000"/>
              </a:lnSpc>
              <a:defRPr/>
            </a:pPr>
            <a:endParaRPr lang="en-US" dirty="0" smtClean="0">
              <a:solidFill>
                <a:srgbClr val="FFFF00"/>
              </a:solidFill>
            </a:endParaRPr>
          </a:p>
          <a:p>
            <a:pPr algn="ctr" eaLnBrk="1" hangingPunct="1">
              <a:lnSpc>
                <a:spcPct val="90000"/>
              </a:lnSpc>
              <a:buFont typeface="Wingdings" pitchFamily="2" charset="2"/>
              <a:buNone/>
              <a:defRPr/>
            </a:pPr>
            <a:r>
              <a:rPr lang="en-US" sz="2800" dirty="0" smtClean="0">
                <a:solidFill>
                  <a:srgbClr val="FFFF00"/>
                </a:solidFill>
              </a:rPr>
              <a:t>Vernon D. Toelle, Ph.D.</a:t>
            </a:r>
          </a:p>
          <a:p>
            <a:pPr algn="ctr" eaLnBrk="1" hangingPunct="1">
              <a:lnSpc>
                <a:spcPct val="90000"/>
              </a:lnSpc>
              <a:buFont typeface="Wingdings" pitchFamily="2" charset="2"/>
              <a:buNone/>
              <a:defRPr/>
            </a:pPr>
            <a:r>
              <a:rPr lang="en-US" sz="2800" dirty="0" smtClean="0">
                <a:solidFill>
                  <a:srgbClr val="FFFF00"/>
                </a:solidFill>
              </a:rPr>
              <a:t>Team Leader</a:t>
            </a:r>
          </a:p>
          <a:p>
            <a:pPr algn="ctr" eaLnBrk="1" hangingPunct="1">
              <a:lnSpc>
                <a:spcPct val="90000"/>
              </a:lnSpc>
              <a:buFont typeface="Wingdings" pitchFamily="2" charset="2"/>
              <a:buNone/>
              <a:defRPr/>
            </a:pPr>
            <a:r>
              <a:rPr lang="en-US" sz="2800" dirty="0" smtClean="0">
                <a:solidFill>
                  <a:srgbClr val="FFFF00"/>
                </a:solidFill>
              </a:rPr>
              <a:t>Pre-Market Compliance and </a:t>
            </a:r>
          </a:p>
          <a:p>
            <a:pPr algn="ctr" eaLnBrk="1" hangingPunct="1">
              <a:lnSpc>
                <a:spcPct val="90000"/>
              </a:lnSpc>
              <a:buFont typeface="Wingdings" pitchFamily="2" charset="2"/>
              <a:buNone/>
              <a:defRPr/>
            </a:pPr>
            <a:r>
              <a:rPr lang="en-US" sz="2800" dirty="0" smtClean="0">
                <a:solidFill>
                  <a:srgbClr val="FFFF00"/>
                </a:solidFill>
              </a:rPr>
              <a:t>Administrative Actions Team</a:t>
            </a:r>
          </a:p>
          <a:p>
            <a:pPr algn="ctr" eaLnBrk="1" hangingPunct="1">
              <a:lnSpc>
                <a:spcPct val="90000"/>
              </a:lnSpc>
              <a:buFont typeface="Wingdings" pitchFamily="2" charset="2"/>
              <a:buNone/>
              <a:defRPr/>
            </a:pPr>
            <a:r>
              <a:rPr lang="en-US" sz="2800" dirty="0" smtClean="0">
                <a:solidFill>
                  <a:srgbClr val="FFFF00"/>
                </a:solidFill>
              </a:rPr>
              <a:t>(BIMO Team)</a:t>
            </a:r>
          </a:p>
        </p:txBody>
      </p:sp>
      <p:sp>
        <p:nvSpPr>
          <p:cNvPr id="40962" name="Rectangle 2"/>
          <p:cNvSpPr>
            <a:spLocks noGrp="1" noChangeArrowheads="1"/>
          </p:cNvSpPr>
          <p:nvPr>
            <p:ph type="title"/>
          </p:nvPr>
        </p:nvSpPr>
        <p:spPr>
          <a:xfrm>
            <a:off x="1066800" y="304800"/>
            <a:ext cx="7543800" cy="2286000"/>
          </a:xfrm>
        </p:spPr>
        <p:txBody>
          <a:bodyPr/>
          <a:lstStyle/>
          <a:p>
            <a:pPr eaLnBrk="1" hangingPunct="1">
              <a:defRPr/>
            </a:pPr>
            <a:r>
              <a:rPr lang="en-US" dirty="0" smtClean="0">
                <a:solidFill>
                  <a:srgbClr val="FFFF00"/>
                </a:solidFill>
              </a:rPr>
              <a:t>Overview of CVM Bioresearch Monitoring</a:t>
            </a:r>
            <a:r>
              <a:rPr lang="en-US" sz="4000" dirty="0" smtClean="0">
                <a:solidFill>
                  <a:srgbClr val="FFFF00"/>
                </a:solidFill>
              </a:rPr>
              <a:t/>
            </a:r>
            <a:br>
              <a:rPr lang="en-US" sz="4000" dirty="0" smtClean="0">
                <a:solidFill>
                  <a:srgbClr val="FFFF00"/>
                </a:solidFill>
              </a:rPr>
            </a:br>
            <a:endParaRPr lang="en-US" sz="4000" dirty="0" smtClean="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1027"/>
          <p:cNvSpPr>
            <a:spLocks noGrp="1" noChangeArrowheads="1"/>
          </p:cNvSpPr>
          <p:nvPr>
            <p:ph type="body" idx="1"/>
          </p:nvPr>
        </p:nvSpPr>
        <p:spPr/>
        <p:txBody>
          <a:bodyPr/>
          <a:lstStyle/>
          <a:p>
            <a:pPr eaLnBrk="1" hangingPunct="1">
              <a:defRPr/>
            </a:pPr>
            <a:r>
              <a:rPr lang="en-US" dirty="0" smtClean="0">
                <a:solidFill>
                  <a:srgbClr val="FFFF00"/>
                </a:solidFill>
                <a:latin typeface="Arial" charset="0"/>
              </a:rPr>
              <a:t>Protocols usually provided</a:t>
            </a:r>
          </a:p>
          <a:p>
            <a:pPr eaLnBrk="1" hangingPunct="1">
              <a:defRPr/>
            </a:pPr>
            <a:r>
              <a:rPr lang="en-US" dirty="0" smtClean="0">
                <a:solidFill>
                  <a:srgbClr val="FFFF00"/>
                </a:solidFill>
                <a:latin typeface="Arial" charset="0"/>
              </a:rPr>
              <a:t>Drug shipment notices </a:t>
            </a:r>
          </a:p>
          <a:p>
            <a:pPr eaLnBrk="1" hangingPunct="1">
              <a:defRPr/>
            </a:pPr>
            <a:r>
              <a:rPr lang="en-US" dirty="0" smtClean="0">
                <a:solidFill>
                  <a:srgbClr val="FFFF00"/>
                </a:solidFill>
                <a:latin typeface="Arial" charset="0"/>
              </a:rPr>
              <a:t>A Drug sponsor’s submitted reports</a:t>
            </a:r>
          </a:p>
          <a:p>
            <a:pPr lvl="1" eaLnBrk="1" hangingPunct="1">
              <a:defRPr/>
            </a:pPr>
            <a:r>
              <a:rPr lang="en-US" dirty="0" smtClean="0">
                <a:solidFill>
                  <a:srgbClr val="FFFF00"/>
                </a:solidFill>
                <a:latin typeface="Arial" charset="0"/>
              </a:rPr>
              <a:t>Final reports</a:t>
            </a:r>
          </a:p>
          <a:p>
            <a:pPr lvl="1" eaLnBrk="1" hangingPunct="1">
              <a:defRPr/>
            </a:pPr>
            <a:r>
              <a:rPr lang="en-US" dirty="0" smtClean="0">
                <a:solidFill>
                  <a:srgbClr val="FFFF00"/>
                </a:solidFill>
                <a:latin typeface="Arial" charset="0"/>
              </a:rPr>
              <a:t>Raw/source data</a:t>
            </a:r>
          </a:p>
        </p:txBody>
      </p:sp>
      <p:sp>
        <p:nvSpPr>
          <p:cNvPr id="29698" name="Rectangle 1026"/>
          <p:cNvSpPr>
            <a:spLocks noGrp="1" noChangeArrowheads="1"/>
          </p:cNvSpPr>
          <p:nvPr>
            <p:ph type="title"/>
          </p:nvPr>
        </p:nvSpPr>
        <p:spPr/>
        <p:txBody>
          <a:bodyPr/>
          <a:lstStyle/>
          <a:p>
            <a:pPr eaLnBrk="1" hangingPunct="1">
              <a:defRPr/>
            </a:pPr>
            <a:r>
              <a:rPr lang="en-US" sz="3600" b="0" dirty="0" smtClean="0">
                <a:solidFill>
                  <a:srgbClr val="FFFF00"/>
                </a:solidFill>
                <a:latin typeface="Arial" charset="0"/>
              </a:rPr>
              <a:t>Documents sent to Field with an Assignment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1066800" y="1981200"/>
            <a:ext cx="7924800" cy="4876800"/>
          </a:xfrm>
        </p:spPr>
        <p:txBody>
          <a:bodyPr/>
          <a:lstStyle/>
          <a:p>
            <a:pPr eaLnBrk="1" hangingPunct="1">
              <a:defRPr/>
            </a:pPr>
            <a:r>
              <a:rPr lang="en-US" dirty="0" smtClean="0">
                <a:solidFill>
                  <a:srgbClr val="FFFF00"/>
                </a:solidFill>
              </a:rPr>
              <a:t>A field Consumer Safety Officer (CSO) typically conducts an inspection at a site (CI, GLP, or S/M) for ~ one week.</a:t>
            </a:r>
          </a:p>
          <a:p>
            <a:pPr eaLnBrk="1" hangingPunct="1">
              <a:defRPr/>
            </a:pPr>
            <a:r>
              <a:rPr lang="en-US" dirty="0" smtClean="0">
                <a:solidFill>
                  <a:srgbClr val="FFFF00"/>
                </a:solidFill>
              </a:rPr>
              <a:t>If there are objectionable conditions (i.e. violations of the regulations) the CSO can issue a form 483.</a:t>
            </a:r>
          </a:p>
          <a:p>
            <a:pPr eaLnBrk="1" hangingPunct="1">
              <a:defRPr/>
            </a:pPr>
            <a:r>
              <a:rPr lang="en-US" dirty="0" smtClean="0">
                <a:solidFill>
                  <a:srgbClr val="FFFF00"/>
                </a:solidFill>
              </a:rPr>
              <a:t>An Establishment Inspection Report (EIR) is written regardless of whether a 483 is issued.</a:t>
            </a:r>
          </a:p>
          <a:p>
            <a:pPr eaLnBrk="1" hangingPunct="1">
              <a:defRPr/>
            </a:pPr>
            <a:endParaRPr lang="en-US" dirty="0" smtClean="0">
              <a:solidFill>
                <a:srgbClr val="FFFF00"/>
              </a:solidFill>
            </a:endParaRPr>
          </a:p>
          <a:p>
            <a:pPr eaLnBrk="1" hangingPunct="1">
              <a:defRPr/>
            </a:pPr>
            <a:endParaRPr lang="en-US" dirty="0" smtClean="0">
              <a:solidFill>
                <a:srgbClr val="FFFF00"/>
              </a:solidFill>
            </a:endParaRPr>
          </a:p>
        </p:txBody>
      </p:sp>
      <p:sp>
        <p:nvSpPr>
          <p:cNvPr id="84994" name="Rectangle 2"/>
          <p:cNvSpPr>
            <a:spLocks noGrp="1" noChangeArrowheads="1"/>
          </p:cNvSpPr>
          <p:nvPr>
            <p:ph type="title"/>
          </p:nvPr>
        </p:nvSpPr>
        <p:spPr/>
        <p:txBody>
          <a:bodyPr/>
          <a:lstStyle/>
          <a:p>
            <a:pPr eaLnBrk="1" hangingPunct="1">
              <a:defRPr/>
            </a:pPr>
            <a:r>
              <a:rPr lang="en-US" dirty="0" smtClean="0">
                <a:solidFill>
                  <a:srgbClr val="FFFF00"/>
                </a:solidFill>
              </a:rPr>
              <a:t>ORA Field Inspections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1027"/>
          <p:cNvSpPr>
            <a:spLocks noGrp="1" noChangeArrowheads="1"/>
          </p:cNvSpPr>
          <p:nvPr>
            <p:ph type="body" idx="1"/>
          </p:nvPr>
        </p:nvSpPr>
        <p:spPr>
          <a:xfrm>
            <a:off x="1066800" y="1981200"/>
            <a:ext cx="7543800" cy="4419600"/>
          </a:xfrm>
        </p:spPr>
        <p:txBody>
          <a:bodyPr/>
          <a:lstStyle/>
          <a:p>
            <a:pPr eaLnBrk="1" hangingPunct="1">
              <a:defRPr/>
            </a:pPr>
            <a:r>
              <a:rPr lang="en-US" dirty="0" smtClean="0">
                <a:solidFill>
                  <a:srgbClr val="FFFF00"/>
                </a:solidFill>
                <a:latin typeface="Arial" charset="0"/>
              </a:rPr>
              <a:t>Initial review conducted by BIMO team</a:t>
            </a:r>
          </a:p>
          <a:p>
            <a:pPr eaLnBrk="1" hangingPunct="1">
              <a:defRPr/>
            </a:pPr>
            <a:r>
              <a:rPr lang="en-US" dirty="0" smtClean="0">
                <a:solidFill>
                  <a:srgbClr val="FFFF00"/>
                </a:solidFill>
                <a:latin typeface="Arial" charset="0"/>
              </a:rPr>
              <a:t>Scientific reviews conducted by pre-approval divisions.</a:t>
            </a:r>
          </a:p>
          <a:p>
            <a:pPr lvl="1" eaLnBrk="1" hangingPunct="1">
              <a:defRPr/>
            </a:pPr>
            <a:r>
              <a:rPr lang="en-US" dirty="0" smtClean="0">
                <a:solidFill>
                  <a:srgbClr val="FFFF00"/>
                </a:solidFill>
                <a:latin typeface="Arial" charset="0"/>
              </a:rPr>
              <a:t>Reviewers recommend a classification</a:t>
            </a:r>
          </a:p>
          <a:p>
            <a:pPr lvl="1" eaLnBrk="1" hangingPunct="1">
              <a:defRPr/>
            </a:pPr>
            <a:r>
              <a:rPr lang="en-US" dirty="0" smtClean="0">
                <a:solidFill>
                  <a:srgbClr val="FFFF00"/>
                </a:solidFill>
                <a:latin typeface="Arial" charset="0"/>
              </a:rPr>
              <a:t>EIRs used to determine data acceptability for approval packages (NADAs).</a:t>
            </a:r>
          </a:p>
          <a:p>
            <a:pPr eaLnBrk="1" hangingPunct="1">
              <a:defRPr/>
            </a:pPr>
            <a:r>
              <a:rPr lang="en-US" dirty="0" smtClean="0">
                <a:solidFill>
                  <a:srgbClr val="FFFF00"/>
                </a:solidFill>
                <a:latin typeface="Arial" charset="0"/>
              </a:rPr>
              <a:t>Final Classifications determined by BIMO team</a:t>
            </a:r>
          </a:p>
        </p:txBody>
      </p:sp>
      <p:sp>
        <p:nvSpPr>
          <p:cNvPr id="28674" name="Rectangle 1026"/>
          <p:cNvSpPr>
            <a:spLocks noGrp="1" noChangeArrowheads="1"/>
          </p:cNvSpPr>
          <p:nvPr>
            <p:ph type="title"/>
          </p:nvPr>
        </p:nvSpPr>
        <p:spPr/>
        <p:txBody>
          <a:bodyPr/>
          <a:lstStyle/>
          <a:p>
            <a:pPr eaLnBrk="1" hangingPunct="1">
              <a:defRPr/>
            </a:pPr>
            <a:r>
              <a:rPr lang="en-US" dirty="0" smtClean="0">
                <a:solidFill>
                  <a:srgbClr val="FFFF00"/>
                </a:solidFill>
                <a:latin typeface="Arial" charset="0"/>
              </a:rPr>
              <a:t>EIR processing in CVM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p:txBody>
          <a:bodyPr/>
          <a:lstStyle/>
          <a:p>
            <a:pPr eaLnBrk="1" hangingPunct="1">
              <a:defRPr/>
            </a:pPr>
            <a:r>
              <a:rPr lang="en-US" dirty="0" smtClean="0">
                <a:solidFill>
                  <a:srgbClr val="FFFF00"/>
                </a:solidFill>
              </a:rPr>
              <a:t>Study Data Rejection</a:t>
            </a:r>
          </a:p>
          <a:p>
            <a:pPr eaLnBrk="1" hangingPunct="1">
              <a:defRPr/>
            </a:pPr>
            <a:r>
              <a:rPr lang="en-US" dirty="0" smtClean="0">
                <a:solidFill>
                  <a:srgbClr val="FFFF00"/>
                </a:solidFill>
              </a:rPr>
              <a:t>Untitled and Warning Letters</a:t>
            </a:r>
          </a:p>
          <a:p>
            <a:pPr eaLnBrk="1" hangingPunct="1">
              <a:defRPr/>
            </a:pPr>
            <a:r>
              <a:rPr lang="en-US" dirty="0" smtClean="0">
                <a:solidFill>
                  <a:srgbClr val="FFFF00"/>
                </a:solidFill>
              </a:rPr>
              <a:t>Disqualification</a:t>
            </a:r>
          </a:p>
          <a:p>
            <a:pPr eaLnBrk="1" hangingPunct="1">
              <a:defRPr/>
            </a:pPr>
            <a:r>
              <a:rPr lang="en-US" dirty="0" smtClean="0">
                <a:solidFill>
                  <a:srgbClr val="FFFF00"/>
                </a:solidFill>
              </a:rPr>
              <a:t>Application Integrity Policy</a:t>
            </a:r>
          </a:p>
        </p:txBody>
      </p:sp>
      <p:sp>
        <p:nvSpPr>
          <p:cNvPr id="82946" name="Rectangle 2"/>
          <p:cNvSpPr>
            <a:spLocks noGrp="1" noChangeArrowheads="1"/>
          </p:cNvSpPr>
          <p:nvPr>
            <p:ph type="title"/>
          </p:nvPr>
        </p:nvSpPr>
        <p:spPr/>
        <p:txBody>
          <a:bodyPr/>
          <a:lstStyle/>
          <a:p>
            <a:pPr eaLnBrk="1" hangingPunct="1">
              <a:defRPr/>
            </a:pPr>
            <a:r>
              <a:rPr lang="en-US" dirty="0" smtClean="0">
                <a:solidFill>
                  <a:srgbClr val="FFFF00"/>
                </a:solidFill>
              </a:rPr>
              <a:t>BIMO Administrative and Regulatory Actions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dirty="0" smtClean="0">
                <a:solidFill>
                  <a:srgbClr val="FFFF00"/>
                </a:solidFill>
                <a:hlinkClick r:id="rId2"/>
              </a:rPr>
              <a:t>http://www.fda.gov/ICECI/EnforcementActions/BioresearchMonitoring/default.htm</a:t>
            </a:r>
            <a:endParaRPr lang="en-US" dirty="0" smtClean="0">
              <a:solidFill>
                <a:srgbClr val="FFFF00"/>
              </a:solidFill>
            </a:endParaRPr>
          </a:p>
          <a:p>
            <a:pPr eaLnBrk="1" hangingPunct="1">
              <a:lnSpc>
                <a:spcPct val="90000"/>
              </a:lnSpc>
              <a:defRPr/>
            </a:pPr>
            <a:r>
              <a:rPr lang="en-US" dirty="0" smtClean="0">
                <a:solidFill>
                  <a:srgbClr val="FFFF00"/>
                </a:solidFill>
              </a:rPr>
              <a:t>BIMO General Items</a:t>
            </a:r>
          </a:p>
          <a:p>
            <a:pPr eaLnBrk="1" hangingPunct="1">
              <a:lnSpc>
                <a:spcPct val="90000"/>
              </a:lnSpc>
              <a:buFont typeface="Wingdings" pitchFamily="2" charset="2"/>
              <a:buNone/>
              <a:defRPr/>
            </a:pPr>
            <a:r>
              <a:rPr lang="en-US" dirty="0" smtClean="0">
                <a:solidFill>
                  <a:srgbClr val="FFFF00"/>
                </a:solidFill>
                <a:hlinkClick r:id="rId3"/>
              </a:rPr>
              <a:t>http://www.fda.gov/ICECI/ComplianceManuals/ComplianceProgramManual/ucm255614.htm</a:t>
            </a:r>
            <a:endParaRPr lang="en-US" dirty="0" smtClean="0">
              <a:solidFill>
                <a:srgbClr val="FFFF00"/>
              </a:solidFill>
            </a:endParaRPr>
          </a:p>
          <a:p>
            <a:pPr eaLnBrk="1" hangingPunct="1">
              <a:lnSpc>
                <a:spcPct val="90000"/>
              </a:lnSpc>
              <a:defRPr/>
            </a:pPr>
            <a:r>
              <a:rPr lang="en-US" dirty="0" smtClean="0">
                <a:solidFill>
                  <a:srgbClr val="FFFF00"/>
                </a:solidFill>
              </a:rPr>
              <a:t>BIMO Compliance Programs</a:t>
            </a:r>
          </a:p>
          <a:p>
            <a:pPr eaLnBrk="1" hangingPunct="1">
              <a:lnSpc>
                <a:spcPct val="90000"/>
              </a:lnSpc>
              <a:defRPr/>
            </a:pPr>
            <a:endParaRPr lang="en-US" dirty="0" smtClean="0"/>
          </a:p>
          <a:p>
            <a:pPr eaLnBrk="1" hangingPunct="1">
              <a:lnSpc>
                <a:spcPct val="90000"/>
              </a:lnSpc>
              <a:defRPr/>
            </a:pPr>
            <a:endParaRPr lang="en-US" dirty="0" smtClean="0"/>
          </a:p>
        </p:txBody>
      </p:sp>
      <p:sp>
        <p:nvSpPr>
          <p:cNvPr id="83970" name="Rectangle 2"/>
          <p:cNvSpPr>
            <a:spLocks noGrp="1" noChangeArrowheads="1"/>
          </p:cNvSpPr>
          <p:nvPr>
            <p:ph type="title"/>
          </p:nvPr>
        </p:nvSpPr>
        <p:spPr>
          <a:xfrm>
            <a:off x="1066800" y="304800"/>
            <a:ext cx="8077200" cy="1431925"/>
          </a:xfrm>
        </p:spPr>
        <p:txBody>
          <a:bodyPr/>
          <a:lstStyle/>
          <a:p>
            <a:pPr eaLnBrk="1" hangingPunct="1">
              <a:defRPr/>
            </a:pPr>
            <a:r>
              <a:rPr lang="en-US" dirty="0" smtClean="0">
                <a:solidFill>
                  <a:srgbClr val="FFFF00"/>
                </a:solidFill>
              </a:rPr>
              <a:t>Helpful FDA BIMO Weblinks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body" idx="1"/>
          </p:nvPr>
        </p:nvSpPr>
        <p:spPr>
          <a:xfrm>
            <a:off x="457200" y="1676400"/>
            <a:ext cx="8458200" cy="4876800"/>
          </a:xfrm>
        </p:spPr>
        <p:txBody>
          <a:bodyPr/>
          <a:lstStyle/>
          <a:p>
            <a:pPr lvl="2" algn="ctr" eaLnBrk="1" hangingPunct="1">
              <a:lnSpc>
                <a:spcPct val="90000"/>
              </a:lnSpc>
              <a:defRPr/>
            </a:pPr>
            <a:endParaRPr lang="en-US" dirty="0" smtClean="0">
              <a:latin typeface="Arial" charset="0"/>
            </a:endParaRPr>
          </a:p>
          <a:p>
            <a:pPr eaLnBrk="1" hangingPunct="1">
              <a:lnSpc>
                <a:spcPct val="90000"/>
              </a:lnSpc>
              <a:defRPr/>
            </a:pPr>
            <a:r>
              <a:rPr lang="en-US" dirty="0" smtClean="0">
                <a:solidFill>
                  <a:srgbClr val="FFFF00"/>
                </a:solidFill>
                <a:latin typeface="Arial" charset="0"/>
              </a:rPr>
              <a:t>An Agency-wide inspectional process focused on data quality of safety and efficacy studies.   These studies are submitted during the approval/review process for food and medical products regulated by FDA.</a:t>
            </a:r>
          </a:p>
          <a:p>
            <a:pPr eaLnBrk="1" hangingPunct="1">
              <a:lnSpc>
                <a:spcPct val="90000"/>
              </a:lnSpc>
              <a:defRPr/>
            </a:pPr>
            <a:r>
              <a:rPr lang="en-US" dirty="0" smtClean="0">
                <a:solidFill>
                  <a:srgbClr val="FFFF00"/>
                </a:solidFill>
                <a:latin typeface="Arial" charset="0"/>
              </a:rPr>
              <a:t>Inspections of non-clinical safety studies in the late 1970s became impetus for the development of the BIMO processes</a:t>
            </a:r>
          </a:p>
          <a:p>
            <a:pPr eaLnBrk="1" hangingPunct="1">
              <a:lnSpc>
                <a:spcPct val="90000"/>
              </a:lnSpc>
              <a:buFont typeface="Wingdings" pitchFamily="2" charset="2"/>
              <a:buNone/>
              <a:defRPr/>
            </a:pPr>
            <a:endParaRPr lang="en-US" dirty="0" smtClean="0">
              <a:solidFill>
                <a:srgbClr val="FFFF00"/>
              </a:solidFill>
              <a:latin typeface="Arial" charset="0"/>
            </a:endParaRPr>
          </a:p>
        </p:txBody>
      </p:sp>
      <p:sp>
        <p:nvSpPr>
          <p:cNvPr id="2050" name="Rectangle 2"/>
          <p:cNvSpPr>
            <a:spLocks noGrp="1" noChangeArrowheads="1"/>
          </p:cNvSpPr>
          <p:nvPr>
            <p:ph type="title"/>
          </p:nvPr>
        </p:nvSpPr>
        <p:spPr>
          <a:xfrm>
            <a:off x="1066800" y="-304800"/>
            <a:ext cx="7772400" cy="2286000"/>
          </a:xfrm>
        </p:spPr>
        <p:txBody>
          <a:bodyPr/>
          <a:lstStyle/>
          <a:p>
            <a:pPr eaLnBrk="1" hangingPunct="1">
              <a:defRPr/>
            </a:pPr>
            <a:r>
              <a:rPr lang="en-US" sz="3600" b="0" dirty="0" smtClean="0">
                <a:latin typeface="Arial" charset="0"/>
              </a:rPr>
              <a:t/>
            </a:r>
            <a:br>
              <a:rPr lang="en-US" sz="3600" b="0" dirty="0" smtClean="0">
                <a:latin typeface="Arial" charset="0"/>
              </a:rPr>
            </a:br>
            <a:r>
              <a:rPr lang="en-US" sz="3600" b="0" dirty="0" smtClean="0">
                <a:solidFill>
                  <a:srgbClr val="FFFF00"/>
                </a:solidFill>
                <a:latin typeface="Arial" charset="0"/>
              </a:rPr>
              <a:t>Bioresearch Monitoring (BIMO)</a:t>
            </a:r>
            <a:endParaRPr lang="en-US" b="0"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p:txBody>
          <a:bodyPr/>
          <a:lstStyle/>
          <a:p>
            <a:pPr eaLnBrk="1" hangingPunct="1">
              <a:defRPr/>
            </a:pPr>
            <a:r>
              <a:rPr lang="en-US" dirty="0" smtClean="0">
                <a:solidFill>
                  <a:srgbClr val="FFFF00"/>
                </a:solidFill>
                <a:latin typeface="Arial" charset="0"/>
              </a:rPr>
              <a:t>Compliance programs for which CVM issues inspectional assignments are: </a:t>
            </a:r>
          </a:p>
          <a:p>
            <a:pPr lvl="1" eaLnBrk="1" hangingPunct="1">
              <a:defRPr/>
            </a:pPr>
            <a:r>
              <a:rPr lang="en-US" sz="3200" b="1" dirty="0" smtClean="0">
                <a:solidFill>
                  <a:srgbClr val="FFFF00"/>
                </a:solidFill>
                <a:latin typeface="Arial" charset="0"/>
              </a:rPr>
              <a:t>Clinical Investigator (CI), </a:t>
            </a:r>
          </a:p>
          <a:p>
            <a:pPr lvl="1" eaLnBrk="1" hangingPunct="1">
              <a:defRPr/>
            </a:pPr>
            <a:r>
              <a:rPr lang="en-US" sz="3200" b="1" dirty="0" smtClean="0">
                <a:solidFill>
                  <a:srgbClr val="FFFF00"/>
                </a:solidFill>
                <a:latin typeface="Arial" charset="0"/>
              </a:rPr>
              <a:t>Good Laboratory Practice (GLP) and </a:t>
            </a:r>
          </a:p>
          <a:p>
            <a:pPr lvl="1" eaLnBrk="1" hangingPunct="1">
              <a:defRPr/>
            </a:pPr>
            <a:r>
              <a:rPr lang="en-US" sz="3200" b="1" dirty="0" smtClean="0">
                <a:solidFill>
                  <a:srgbClr val="FFFF00"/>
                </a:solidFill>
                <a:latin typeface="Arial" charset="0"/>
              </a:rPr>
              <a:t>Sponsors, Contract Research Organizations and Monitors (S/M</a:t>
            </a:r>
            <a:r>
              <a:rPr lang="en-US" sz="3200" dirty="0" smtClean="0">
                <a:solidFill>
                  <a:srgbClr val="FFFF00"/>
                </a:solidFill>
                <a:latin typeface="Arial" charset="0"/>
              </a:rPr>
              <a:t>). </a:t>
            </a:r>
          </a:p>
          <a:p>
            <a:pPr eaLnBrk="1" hangingPunct="1">
              <a:buFont typeface="Wingdings" pitchFamily="2" charset="2"/>
              <a:buNone/>
              <a:defRPr/>
            </a:pPr>
            <a:endParaRPr lang="en-US" dirty="0" smtClean="0">
              <a:solidFill>
                <a:srgbClr val="FFFF00"/>
              </a:solidFill>
              <a:latin typeface="Arial" charset="0"/>
            </a:endParaRPr>
          </a:p>
          <a:p>
            <a:pPr eaLnBrk="1" hangingPunct="1">
              <a:defRPr/>
            </a:pPr>
            <a:endParaRPr lang="en-US" dirty="0" smtClean="0">
              <a:solidFill>
                <a:srgbClr val="FFFF00"/>
              </a:solidFill>
              <a:latin typeface="Arial" charset="0"/>
            </a:endParaRPr>
          </a:p>
        </p:txBody>
      </p:sp>
      <p:sp>
        <p:nvSpPr>
          <p:cNvPr id="8194" name="Rectangle 2"/>
          <p:cNvSpPr>
            <a:spLocks noGrp="1" noChangeArrowheads="1"/>
          </p:cNvSpPr>
          <p:nvPr>
            <p:ph type="title"/>
          </p:nvPr>
        </p:nvSpPr>
        <p:spPr/>
        <p:txBody>
          <a:bodyPr/>
          <a:lstStyle/>
          <a:p>
            <a:pPr algn="ctr" eaLnBrk="1" hangingPunct="1">
              <a:defRPr/>
            </a:pPr>
            <a:r>
              <a:rPr lang="en-US" sz="3600" b="0" dirty="0" smtClean="0">
                <a:solidFill>
                  <a:srgbClr val="FFFF00"/>
                </a:solidFill>
                <a:latin typeface="Arial" charset="0"/>
              </a:rPr>
              <a:t>BIMO Compliance Programs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304800" y="1981200"/>
            <a:ext cx="8610600" cy="4114800"/>
          </a:xfrm>
        </p:spPr>
        <p:txBody>
          <a:bodyPr/>
          <a:lstStyle/>
          <a:p>
            <a:pPr eaLnBrk="1" hangingPunct="1">
              <a:defRPr/>
            </a:pPr>
            <a:r>
              <a:rPr lang="en-US" dirty="0" smtClean="0">
                <a:solidFill>
                  <a:srgbClr val="FFFF00"/>
                </a:solidFill>
                <a:latin typeface="Arial" charset="0"/>
              </a:rPr>
              <a:t>Inspections of Studies can occur in 7 major species :</a:t>
            </a:r>
          </a:p>
          <a:p>
            <a:pPr lvl="1" eaLnBrk="1" hangingPunct="1">
              <a:defRPr/>
            </a:pPr>
            <a:r>
              <a:rPr lang="en-US" dirty="0" smtClean="0">
                <a:solidFill>
                  <a:srgbClr val="FFFF00"/>
                </a:solidFill>
                <a:latin typeface="Arial" charset="0"/>
              </a:rPr>
              <a:t>Horses, Cats, Dogs – Non-Food animals.</a:t>
            </a:r>
          </a:p>
          <a:p>
            <a:pPr lvl="1" eaLnBrk="1" hangingPunct="1">
              <a:defRPr/>
            </a:pPr>
            <a:r>
              <a:rPr lang="en-US" dirty="0" smtClean="0">
                <a:solidFill>
                  <a:srgbClr val="FFFF00"/>
                </a:solidFill>
                <a:latin typeface="Arial" charset="0"/>
              </a:rPr>
              <a:t>Cattle (Dairy and Beef), Swine, Chicken, Turkeys – Food animals.</a:t>
            </a:r>
          </a:p>
          <a:p>
            <a:pPr eaLnBrk="1" hangingPunct="1">
              <a:defRPr/>
            </a:pPr>
            <a:r>
              <a:rPr lang="en-US" dirty="0" smtClean="0">
                <a:solidFill>
                  <a:srgbClr val="FFFF00"/>
                </a:solidFill>
                <a:latin typeface="Arial" charset="0"/>
              </a:rPr>
              <a:t>Can also occur in minor species</a:t>
            </a:r>
          </a:p>
          <a:p>
            <a:pPr lvl="1" eaLnBrk="1" hangingPunct="1">
              <a:defRPr/>
            </a:pPr>
            <a:r>
              <a:rPr lang="en-US" dirty="0" smtClean="0">
                <a:solidFill>
                  <a:srgbClr val="FFFF00"/>
                </a:solidFill>
                <a:latin typeface="Arial" charset="0"/>
              </a:rPr>
              <a:t>Aquaculture, other birds (poultry) and other pets</a:t>
            </a:r>
          </a:p>
        </p:txBody>
      </p:sp>
      <p:sp>
        <p:nvSpPr>
          <p:cNvPr id="3074" name="Rectangle 2"/>
          <p:cNvSpPr>
            <a:spLocks noGrp="1" noChangeArrowheads="1"/>
          </p:cNvSpPr>
          <p:nvPr>
            <p:ph type="title"/>
          </p:nvPr>
        </p:nvSpPr>
        <p:spPr>
          <a:xfrm>
            <a:off x="1066800" y="0"/>
            <a:ext cx="7772400" cy="1676400"/>
          </a:xfrm>
        </p:spPr>
        <p:txBody>
          <a:bodyPr/>
          <a:lstStyle/>
          <a:p>
            <a:pPr eaLnBrk="1" hangingPunct="1">
              <a:defRPr/>
            </a:pPr>
            <a:r>
              <a:rPr lang="en-US" sz="3600" b="0" dirty="0" smtClean="0">
                <a:solidFill>
                  <a:srgbClr val="FFFF00"/>
                </a:solidFill>
                <a:latin typeface="Arial" charset="0"/>
              </a:rPr>
              <a:t>Overview of CVM’s BIMO Program </a:t>
            </a:r>
            <a:r>
              <a:rPr lang="en-US" sz="3000" b="0" dirty="0" smtClean="0">
                <a:solidFill>
                  <a:srgbClr val="FFFF00"/>
                </a:solidFill>
                <a:latin typeface="Arial" charset="0"/>
              </a:rPr>
              <a:t>(cont.)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609600" y="1981200"/>
            <a:ext cx="8153400" cy="4419600"/>
          </a:xfrm>
        </p:spPr>
        <p:txBody>
          <a:bodyPr/>
          <a:lstStyle/>
          <a:p>
            <a:pPr eaLnBrk="1" hangingPunct="1">
              <a:defRPr/>
            </a:pPr>
            <a:r>
              <a:rPr lang="en-US" dirty="0" smtClean="0">
                <a:solidFill>
                  <a:srgbClr val="FFFF00"/>
                </a:solidFill>
                <a:latin typeface="Arial" charset="0"/>
              </a:rPr>
              <a:t>Animal Feeds, Production Drugs, Therapeutic for Food Animals, Therapeutic for Non-Food Animals, and Human Food Safety Divisions in CVM can all request BIMO inspections to be conducted for studies they are currently or about to review. Other review oriented groups can request inspections as well.</a:t>
            </a:r>
          </a:p>
        </p:txBody>
      </p:sp>
      <p:sp>
        <p:nvSpPr>
          <p:cNvPr id="4098" name="Rectangle 2"/>
          <p:cNvSpPr>
            <a:spLocks noGrp="1" noChangeArrowheads="1"/>
          </p:cNvSpPr>
          <p:nvPr>
            <p:ph type="title"/>
          </p:nvPr>
        </p:nvSpPr>
        <p:spPr>
          <a:xfrm>
            <a:off x="914400" y="0"/>
            <a:ext cx="8229600" cy="1600200"/>
          </a:xfrm>
        </p:spPr>
        <p:txBody>
          <a:bodyPr/>
          <a:lstStyle/>
          <a:p>
            <a:pPr eaLnBrk="1" hangingPunct="1">
              <a:defRPr/>
            </a:pPr>
            <a:r>
              <a:rPr lang="en-US" sz="4000" b="0" dirty="0" smtClean="0">
                <a:solidFill>
                  <a:srgbClr val="FFFF00"/>
                </a:solidFill>
                <a:latin typeface="Arial" charset="0"/>
              </a:rPr>
              <a:t>Overview of CVM’s BIMO Program</a:t>
            </a:r>
            <a:r>
              <a:rPr lang="en-US" dirty="0" smtClean="0">
                <a:solidFill>
                  <a:srgbClr val="FFFF00"/>
                </a:solidFill>
                <a:latin typeface="Arial" charset="0"/>
              </a:rPr>
              <a:t/>
            </a:r>
            <a:br>
              <a:rPr lang="en-US" dirty="0" smtClean="0">
                <a:solidFill>
                  <a:srgbClr val="FFFF00"/>
                </a:solidFill>
                <a:latin typeface="Arial" charset="0"/>
              </a:rPr>
            </a:br>
            <a:r>
              <a:rPr lang="en-US" sz="2800" b="0" dirty="0" smtClean="0">
                <a:solidFill>
                  <a:srgbClr val="FFFF00"/>
                </a:solidFill>
                <a:latin typeface="Arial" charset="0"/>
              </a:rPr>
              <a:t> </a:t>
            </a:r>
            <a:r>
              <a:rPr lang="en-US" sz="3000" b="0" dirty="0" smtClean="0">
                <a:solidFill>
                  <a:srgbClr val="FFFF00"/>
                </a:solidFill>
                <a:latin typeface="Arial" charset="0"/>
              </a:rPr>
              <a:t>(cont.)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p:txBody>
          <a:bodyPr/>
          <a:lstStyle/>
          <a:p>
            <a:pPr eaLnBrk="1" hangingPunct="1">
              <a:defRPr/>
            </a:pPr>
            <a:r>
              <a:rPr lang="en-US" dirty="0" smtClean="0">
                <a:solidFill>
                  <a:srgbClr val="FFFF00"/>
                </a:solidFill>
                <a:latin typeface="Arial" charset="0"/>
              </a:rPr>
              <a:t>We do not regulate Animal Vaccines (USDA does, 9 CFR 100) used in disease immunization, but we do regulate “other” biologics as drugs.  </a:t>
            </a:r>
          </a:p>
          <a:p>
            <a:pPr eaLnBrk="1" hangingPunct="1">
              <a:defRPr/>
            </a:pPr>
            <a:r>
              <a:rPr lang="en-US" dirty="0" smtClean="0">
                <a:solidFill>
                  <a:srgbClr val="FFFF00"/>
                </a:solidFill>
                <a:latin typeface="Arial" charset="0"/>
              </a:rPr>
              <a:t>No pre-approval requirements for Veterinary Devices</a:t>
            </a:r>
          </a:p>
          <a:p>
            <a:pPr eaLnBrk="1" hangingPunct="1">
              <a:defRPr/>
            </a:pPr>
            <a:r>
              <a:rPr lang="en-US" dirty="0" smtClean="0">
                <a:solidFill>
                  <a:srgbClr val="FFFF00"/>
                </a:solidFill>
                <a:latin typeface="Arial" charset="0"/>
              </a:rPr>
              <a:t>Production Drugs -- products marketed to enhance economic performance</a:t>
            </a:r>
          </a:p>
        </p:txBody>
      </p:sp>
      <p:sp>
        <p:nvSpPr>
          <p:cNvPr id="10242" name="Rectangle 2"/>
          <p:cNvSpPr>
            <a:spLocks noGrp="1" noChangeArrowheads="1"/>
          </p:cNvSpPr>
          <p:nvPr>
            <p:ph type="title"/>
          </p:nvPr>
        </p:nvSpPr>
        <p:spPr/>
        <p:txBody>
          <a:bodyPr/>
          <a:lstStyle/>
          <a:p>
            <a:pPr eaLnBrk="1" hangingPunct="1">
              <a:defRPr/>
            </a:pPr>
            <a:r>
              <a:rPr lang="en-US" sz="3600" b="0" dirty="0" smtClean="0">
                <a:solidFill>
                  <a:srgbClr val="FFFF00"/>
                </a:solidFill>
                <a:latin typeface="Arial" charset="0"/>
              </a:rPr>
              <a:t>Other Relevant Issues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381000" y="2133600"/>
            <a:ext cx="8534400" cy="4724400"/>
          </a:xfrm>
        </p:spPr>
        <p:txBody>
          <a:bodyPr/>
          <a:lstStyle/>
          <a:p>
            <a:pPr eaLnBrk="1" hangingPunct="1">
              <a:defRPr/>
            </a:pPr>
            <a:r>
              <a:rPr lang="en-US" dirty="0" smtClean="0">
                <a:solidFill>
                  <a:srgbClr val="FFFF00"/>
                </a:solidFill>
              </a:rPr>
              <a:t>Directed CI assignments requests are initiated from the review divisions and sent to BIMO team for processing.</a:t>
            </a:r>
          </a:p>
          <a:p>
            <a:pPr lvl="1" eaLnBrk="1" hangingPunct="1">
              <a:defRPr/>
            </a:pPr>
            <a:r>
              <a:rPr lang="en-US" dirty="0" smtClean="0">
                <a:solidFill>
                  <a:srgbClr val="FFFF00"/>
                </a:solidFill>
              </a:rPr>
              <a:t>Can be “real-time” or data audit requests</a:t>
            </a:r>
          </a:p>
          <a:p>
            <a:pPr eaLnBrk="1" hangingPunct="1">
              <a:defRPr/>
            </a:pPr>
            <a:r>
              <a:rPr lang="en-US" dirty="0" smtClean="0">
                <a:solidFill>
                  <a:srgbClr val="FFFF00"/>
                </a:solidFill>
              </a:rPr>
              <a:t>Surveillance Sponsor/Monitor assignments are initiated by BIMO team.</a:t>
            </a:r>
          </a:p>
          <a:p>
            <a:pPr lvl="1" eaLnBrk="1" hangingPunct="1">
              <a:defRPr/>
            </a:pPr>
            <a:r>
              <a:rPr lang="en-US" dirty="0" smtClean="0">
                <a:solidFill>
                  <a:srgbClr val="FFFF00"/>
                </a:solidFill>
              </a:rPr>
              <a:t>Input sought from review divisions</a:t>
            </a:r>
          </a:p>
          <a:p>
            <a:pPr eaLnBrk="1" hangingPunct="1">
              <a:defRPr/>
            </a:pPr>
            <a:r>
              <a:rPr lang="en-US" dirty="0" smtClean="0">
                <a:solidFill>
                  <a:srgbClr val="FFFF00"/>
                </a:solidFill>
              </a:rPr>
              <a:t>Assignments are tracked in ORA field and CVM databases.</a:t>
            </a:r>
          </a:p>
        </p:txBody>
      </p:sp>
      <p:sp>
        <p:nvSpPr>
          <p:cNvPr id="48130" name="Rectangle 2"/>
          <p:cNvSpPr>
            <a:spLocks noGrp="1" noChangeArrowheads="1"/>
          </p:cNvSpPr>
          <p:nvPr>
            <p:ph type="title"/>
          </p:nvPr>
        </p:nvSpPr>
        <p:spPr/>
        <p:txBody>
          <a:bodyPr/>
          <a:lstStyle/>
          <a:p>
            <a:pPr algn="ctr" eaLnBrk="1" hangingPunct="1">
              <a:defRPr/>
            </a:pPr>
            <a:r>
              <a:rPr lang="en-US" dirty="0" smtClean="0">
                <a:solidFill>
                  <a:srgbClr val="FFFF00"/>
                </a:solidFill>
              </a:rPr>
              <a:t>CVM Assignment Processing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a:xfrm>
            <a:off x="457200" y="2286000"/>
            <a:ext cx="8458200" cy="4343400"/>
          </a:xfrm>
        </p:spPr>
        <p:txBody>
          <a:bodyPr/>
          <a:lstStyle/>
          <a:p>
            <a:pPr eaLnBrk="1" hangingPunct="1">
              <a:lnSpc>
                <a:spcPct val="90000"/>
              </a:lnSpc>
              <a:defRPr/>
            </a:pPr>
            <a:r>
              <a:rPr lang="en-US" dirty="0" smtClean="0">
                <a:solidFill>
                  <a:srgbClr val="FFFF00"/>
                </a:solidFill>
              </a:rPr>
              <a:t>5 Regions, 20 District Offices</a:t>
            </a:r>
          </a:p>
          <a:p>
            <a:pPr eaLnBrk="1" hangingPunct="1">
              <a:lnSpc>
                <a:spcPct val="90000"/>
              </a:lnSpc>
              <a:defRPr/>
            </a:pPr>
            <a:r>
              <a:rPr lang="en-US" dirty="0" smtClean="0">
                <a:solidFill>
                  <a:srgbClr val="FFFF00"/>
                </a:solidFill>
              </a:rPr>
              <a:t>CVM BIMO inspections are distributed disproportionally across the USA.  More inspections tend to happen in Southwest and Central Region areas (more animal agriculture in those areas) than other Regions.</a:t>
            </a:r>
          </a:p>
          <a:p>
            <a:pPr eaLnBrk="1" hangingPunct="1">
              <a:lnSpc>
                <a:spcPct val="90000"/>
              </a:lnSpc>
              <a:defRPr/>
            </a:pPr>
            <a:r>
              <a:rPr lang="en-US" dirty="0" smtClean="0">
                <a:solidFill>
                  <a:srgbClr val="FFFF00"/>
                </a:solidFill>
              </a:rPr>
              <a:t>BIMO monitors in each district manage workload</a:t>
            </a:r>
          </a:p>
        </p:txBody>
      </p:sp>
      <p:sp>
        <p:nvSpPr>
          <p:cNvPr id="81922" name="Rectangle 2"/>
          <p:cNvSpPr>
            <a:spLocks noGrp="1" noChangeArrowheads="1"/>
          </p:cNvSpPr>
          <p:nvPr>
            <p:ph type="title"/>
          </p:nvPr>
        </p:nvSpPr>
        <p:spPr>
          <a:xfrm>
            <a:off x="1066800" y="304800"/>
            <a:ext cx="8077200" cy="1431925"/>
          </a:xfrm>
        </p:spPr>
        <p:txBody>
          <a:bodyPr/>
          <a:lstStyle/>
          <a:p>
            <a:pPr algn="ctr" eaLnBrk="1" hangingPunct="1">
              <a:defRPr/>
            </a:pPr>
            <a:r>
              <a:rPr lang="en-US" dirty="0" smtClean="0">
                <a:solidFill>
                  <a:srgbClr val="FFFF00"/>
                </a:solidFill>
              </a:rPr>
              <a:t>Office of Regulatory Affairs </a:t>
            </a:r>
            <a:r>
              <a:rPr lang="en-US" sz="3600" dirty="0" smtClean="0">
                <a:solidFill>
                  <a:srgbClr val="FFFF00"/>
                </a:solidFill>
              </a:rPr>
              <a:t>(i.e. The Field)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3" descr="This is a the US map which shows the Regional Divisions of the Office of Regulatory Affairs.  There are 5 regional offices and then district offices within each region, for a total of 20 districts across the country."/>
          <p:cNvPicPr>
            <a:picLocks noGrp="1" noChangeAspect="1" noChangeArrowheads="1"/>
          </p:cNvPicPr>
          <p:nvPr>
            <p:ph/>
          </p:nvPr>
        </p:nvPicPr>
        <p:blipFill>
          <a:blip r:embed="rId3" cstate="print">
            <a:extLst>
              <a:ext uri="{28A0092B-C50C-407E-A947-70E740481C1C}">
                <a14:useLocalDpi xmlns:a14="http://schemas.microsoft.com/office/drawing/2010/main" val="0"/>
              </a:ext>
            </a:extLst>
          </a:blip>
          <a:srcRect/>
          <a:stretch>
            <a:fillRect/>
          </a:stretch>
        </p:blipFill>
        <p:spPr>
          <a:xfrm>
            <a:off x="609600" y="152400"/>
            <a:ext cx="8229600" cy="6705600"/>
          </a:xfr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4279</TotalTime>
  <Words>730</Words>
  <Application>Microsoft Office PowerPoint</Application>
  <PresentationFormat>On-screen Show (4:3)</PresentationFormat>
  <Paragraphs>91</Paragraphs>
  <Slides>14</Slides>
  <Notes>8</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Shimmer</vt:lpstr>
      <vt:lpstr>Overview of CVM Bioresearch Monitoring </vt:lpstr>
      <vt:lpstr> Bioresearch Monitoring (BIMO)</vt:lpstr>
      <vt:lpstr>BIMO Compliance Programs</vt:lpstr>
      <vt:lpstr>Overview of CVM’s BIMO Program (cont.)</vt:lpstr>
      <vt:lpstr>Overview of CVM’s BIMO Program  (cont.)</vt:lpstr>
      <vt:lpstr>Other Relevant Issues</vt:lpstr>
      <vt:lpstr>CVM Assignment Processing</vt:lpstr>
      <vt:lpstr>Office of Regulatory Affairs (i.e. The Field)</vt:lpstr>
      <vt:lpstr>PowerPoint Presentation</vt:lpstr>
      <vt:lpstr>Documents sent to Field with an Assignment</vt:lpstr>
      <vt:lpstr>ORA Field Inspections</vt:lpstr>
      <vt:lpstr>EIR processing in CVM</vt:lpstr>
      <vt:lpstr>BIMO Administrative and Regulatory Actions</vt:lpstr>
      <vt:lpstr>Helpful FDA BIMO Weblinks</vt:lpstr>
    </vt:vector>
  </TitlesOfParts>
  <Company>FDA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CVM Bioresearch Monitoring</dc:title>
  <dc:subject>Overview of CVM Bioresearch Monitoring</dc:subject>
  <dc:creator>FDA/CVM/OSC</dc:creator>
  <cp:keywords>BIMO, inspectional process, clinical investigator, GLP</cp:keywords>
  <dc:description>This presentation describes how CVM monitors bioresearch that supports the registration of FDA approved products.</dc:description>
  <cp:lastModifiedBy>Almeter, Brian </cp:lastModifiedBy>
  <cp:revision>63</cp:revision>
  <cp:lastPrinted>2001-06-20T17:20:51Z</cp:lastPrinted>
  <dcterms:created xsi:type="dcterms:W3CDTF">2000-07-07T12:08:54Z</dcterms:created>
  <dcterms:modified xsi:type="dcterms:W3CDTF">2013-03-08T20:30:32Z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